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305" r:id="rId7"/>
    <p:sldId id="298" r:id="rId8"/>
    <p:sldId id="289" r:id="rId9"/>
    <p:sldId id="290" r:id="rId10"/>
    <p:sldId id="291" r:id="rId11"/>
    <p:sldId id="292" r:id="rId12"/>
    <p:sldId id="261" r:id="rId13"/>
    <p:sldId id="262" r:id="rId14"/>
    <p:sldId id="299" r:id="rId15"/>
    <p:sldId id="263" r:id="rId16"/>
    <p:sldId id="293" r:id="rId17"/>
    <p:sldId id="294" r:id="rId18"/>
    <p:sldId id="295" r:id="rId19"/>
    <p:sldId id="296" r:id="rId20"/>
    <p:sldId id="297" r:id="rId21"/>
    <p:sldId id="264" r:id="rId22"/>
    <p:sldId id="265" r:id="rId23"/>
    <p:sldId id="266" r:id="rId24"/>
    <p:sldId id="288" r:id="rId25"/>
    <p:sldId id="300" r:id="rId26"/>
    <p:sldId id="301" r:id="rId27"/>
    <p:sldId id="302" r:id="rId28"/>
    <p:sldId id="303" r:id="rId29"/>
    <p:sldId id="304" r:id="rId30"/>
    <p:sldId id="306" r:id="rId31"/>
    <p:sldId id="307" r:id="rId32"/>
    <p:sldId id="308" r:id="rId33"/>
    <p:sldId id="309" r:id="rId34"/>
    <p:sldId id="310" r:id="rId35"/>
    <p:sldId id="324" r:id="rId36"/>
    <p:sldId id="325" r:id="rId37"/>
    <p:sldId id="328" r:id="rId38"/>
    <p:sldId id="326" r:id="rId39"/>
    <p:sldId id="327" r:id="rId40"/>
    <p:sldId id="311" r:id="rId41"/>
    <p:sldId id="312" r:id="rId42"/>
    <p:sldId id="314" r:id="rId43"/>
    <p:sldId id="315" r:id="rId44"/>
    <p:sldId id="317" r:id="rId45"/>
    <p:sldId id="319" r:id="rId46"/>
    <p:sldId id="320" r:id="rId47"/>
    <p:sldId id="321" r:id="rId48"/>
    <p:sldId id="322" r:id="rId49"/>
    <p:sldId id="323" r:id="rId50"/>
    <p:sldId id="33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03395-B473-7B1D-F615-91B0D14D56B5}" v="531" dt="2025-07-02T02:25:18.001"/>
    <p1510:client id="{2F64268A-169F-658F-3C20-59773FE45DC8}" v="31" dt="2025-07-01T12:47:37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2F64268A-169F-658F-3C20-59773FE45DC8}"/>
    <pc:docChg chg="addSld modSld addMainMaster delMainMaster">
      <pc:chgData name="Skill Yards" userId="510981af3225e229" providerId="Windows Live" clId="Web-{2F64268A-169F-658F-3C20-59773FE45DC8}" dt="2025-07-01T12:47:57.269" v="39"/>
      <pc:docMkLst>
        <pc:docMk/>
      </pc:docMkLst>
      <pc:sldChg chg="addSp delSp modSp mod setBg modClrScheme setClrOvrMap chgLayout">
        <pc:chgData name="Skill Yards" userId="510981af3225e229" providerId="Windows Live" clId="Web-{2F64268A-169F-658F-3C20-59773FE45DC8}" dt="2025-07-01T11:14:10.945" v="15"/>
        <pc:sldMkLst>
          <pc:docMk/>
          <pc:sldMk cId="109857222" sldId="256"/>
        </pc:sldMkLst>
        <pc:spChg chg="mod">
          <ac:chgData name="Skill Yards" userId="510981af3225e229" providerId="Windows Live" clId="Web-{2F64268A-169F-658F-3C20-59773FE45DC8}" dt="2025-07-01T11:14:01.164" v="13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kill Yards" userId="510981af3225e229" providerId="Windows Live" clId="Web-{2F64268A-169F-658F-3C20-59773FE45DC8}" dt="2025-07-01T11:14:10.945" v="1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Skill Yards" userId="510981af3225e229" providerId="Windows Live" clId="Web-{2F64268A-169F-658F-3C20-59773FE45DC8}" dt="2025-07-01T11:13:45.585" v="10"/>
          <ac:spMkLst>
            <pc:docMk/>
            <pc:sldMk cId="109857222" sldId="256"/>
            <ac:spMk id="9" creationId="{19F9BF86-FE94-4517-B97D-026C7515E589}"/>
          </ac:spMkLst>
        </pc:spChg>
        <pc:spChg chg="add del">
          <ac:chgData name="Skill Yards" userId="510981af3225e229" providerId="Windows Live" clId="Web-{2F64268A-169F-658F-3C20-59773FE45DC8}" dt="2025-07-01T11:13:45.585" v="10"/>
          <ac:spMkLst>
            <pc:docMk/>
            <pc:sldMk cId="109857222" sldId="256"/>
            <ac:spMk id="11" creationId="{05DEC45B-BA77-21C0-3869-05DE7C92376D}"/>
          </ac:spMkLst>
        </pc:spChg>
        <pc:spChg chg="add del">
          <ac:chgData name="Skill Yards" userId="510981af3225e229" providerId="Windows Live" clId="Web-{2F64268A-169F-658F-3C20-59773FE45DC8}" dt="2025-07-01T11:13:45.538" v="9"/>
          <ac:spMkLst>
            <pc:docMk/>
            <pc:sldMk cId="109857222" sldId="256"/>
            <ac:spMk id="18" creationId="{1A32057F-F015-B1B2-4E3E-2307F8EFC97B}"/>
          </ac:spMkLst>
        </pc:spChg>
        <pc:spChg chg="add del">
          <ac:chgData name="Skill Yards" userId="510981af3225e229" providerId="Windows Live" clId="Web-{2F64268A-169F-658F-3C20-59773FE45DC8}" dt="2025-07-01T11:14:01.164" v="13"/>
          <ac:spMkLst>
            <pc:docMk/>
            <pc:sldMk cId="109857222" sldId="256"/>
            <ac:spMk id="21" creationId="{33E93247-6229-44AB-A550-739E971E690B}"/>
          </ac:spMkLst>
        </pc:spChg>
        <pc:spChg chg="add">
          <ac:chgData name="Skill Yards" userId="510981af3225e229" providerId="Windows Live" clId="Web-{2F64268A-169F-658F-3C20-59773FE45DC8}" dt="2025-07-01T11:14:01.164" v="13"/>
          <ac:spMkLst>
            <pc:docMk/>
            <pc:sldMk cId="109857222" sldId="256"/>
            <ac:spMk id="26" creationId="{E73AF435-44C8-C44B-9352-ACFA393E2F29}"/>
          </ac:spMkLst>
        </pc:spChg>
        <pc:spChg chg="add">
          <ac:chgData name="Skill Yards" userId="510981af3225e229" providerId="Windows Live" clId="Web-{2F64268A-169F-658F-3C20-59773FE45DC8}" dt="2025-07-01T11:14:01.164" v="13"/>
          <ac:spMkLst>
            <pc:docMk/>
            <pc:sldMk cId="109857222" sldId="256"/>
            <ac:spMk id="28" creationId="{288058DF-7580-C88F-23F0-429412309B31}"/>
          </ac:spMkLst>
        </pc:spChg>
        <pc:spChg chg="add">
          <ac:chgData name="Skill Yards" userId="510981af3225e229" providerId="Windows Live" clId="Web-{2F64268A-169F-658F-3C20-59773FE45DC8}" dt="2025-07-01T11:14:01.164" v="13"/>
          <ac:spMkLst>
            <pc:docMk/>
            <pc:sldMk cId="109857222" sldId="256"/>
            <ac:spMk id="30" creationId="{43F82943-4565-9E0E-E9DB-5B7B417E670A}"/>
          </ac:spMkLst>
        </pc:spChg>
        <pc:picChg chg="add del">
          <ac:chgData name="Skill Yards" userId="510981af3225e229" providerId="Windows Live" clId="Web-{2F64268A-169F-658F-3C20-59773FE45DC8}" dt="2025-07-01T11:13:36.850" v="7"/>
          <ac:picMkLst>
            <pc:docMk/>
            <pc:sldMk cId="109857222" sldId="256"/>
            <ac:picMk id="4" creationId="{BE47B955-42D6-0E95-8F22-88280D66C20F}"/>
          </ac:picMkLst>
        </pc:picChg>
        <pc:picChg chg="add del mod">
          <ac:chgData name="Skill Yards" userId="510981af3225e229" providerId="Windows Live" clId="Web-{2F64268A-169F-658F-3C20-59773FE45DC8}" dt="2025-07-01T11:12:20.457" v="5"/>
          <ac:picMkLst>
            <pc:docMk/>
            <pc:sldMk cId="109857222" sldId="256"/>
            <ac:picMk id="5" creationId="{F76993B9-493D-6B7C-93CF-1FA79843B52B}"/>
          </ac:picMkLst>
        </pc:picChg>
        <pc:picChg chg="add mod">
          <ac:chgData name="Skill Yards" userId="510981af3225e229" providerId="Windows Live" clId="Web-{2F64268A-169F-658F-3C20-59773FE45DC8}" dt="2025-07-01T11:14:01.164" v="13"/>
          <ac:picMkLst>
            <pc:docMk/>
            <pc:sldMk cId="109857222" sldId="256"/>
            <ac:picMk id="6" creationId="{C0225503-BD57-C93F-7B19-850B408EC9E6}"/>
          </ac:picMkLst>
        </pc:picChg>
        <pc:cxnChg chg="add del">
          <ac:chgData name="Skill Yards" userId="510981af3225e229" providerId="Windows Live" clId="Web-{2F64268A-169F-658F-3C20-59773FE45DC8}" dt="2025-07-01T11:13:45.585" v="10"/>
          <ac:cxnSpMkLst>
            <pc:docMk/>
            <pc:sldMk cId="109857222" sldId="256"/>
            <ac:cxnSpMk id="13" creationId="{6E25B8EB-C8DD-E579-2093-D182FC5B0F46}"/>
          </ac:cxnSpMkLst>
        </pc:cxnChg>
        <pc:cxnChg chg="add del">
          <ac:chgData name="Skill Yards" userId="510981af3225e229" providerId="Windows Live" clId="Web-{2F64268A-169F-658F-3C20-59773FE45DC8}" dt="2025-07-01T11:14:01.164" v="13"/>
          <ac:cxnSpMkLst>
            <pc:docMk/>
            <pc:sldMk cId="109857222" sldId="256"/>
            <ac:cxnSpMk id="20" creationId="{EE2E603F-4A95-4FE8-BB06-211DFD75DBEF}"/>
          </ac:cxnSpMkLst>
        </pc:cxnChg>
      </pc:sldChg>
      <pc:sldChg chg="addSp delSp modSp add replId">
        <pc:chgData name="Skill Yards" userId="510981af3225e229" providerId="Windows Live" clId="Web-{2F64268A-169F-658F-3C20-59773FE45DC8}" dt="2025-07-01T11:14:53.056" v="22" actId="14100"/>
        <pc:sldMkLst>
          <pc:docMk/>
          <pc:sldMk cId="3804017387" sldId="257"/>
        </pc:sldMkLst>
        <pc:spChg chg="mod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2" creationId="{73363B0A-A795-CBED-94B6-ECD9A0E1DB66}"/>
          </ac:spMkLst>
        </pc:spChg>
        <pc:spChg chg="del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26" creationId="{968B0AD3-AD83-D87F-544C-100A47F0FC6B}"/>
          </ac:spMkLst>
        </pc:spChg>
        <pc:spChg chg="del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28" creationId="{803C0917-CADF-AFE5-E871-9640937AD160}"/>
          </ac:spMkLst>
        </pc:spChg>
        <pc:spChg chg="del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30" creationId="{3F6B1C98-8650-F8A6-45BF-6ADB73B502CB}"/>
          </ac:spMkLst>
        </pc:spChg>
        <pc:spChg chg="add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35" creationId="{5820888B-4EA5-E0E8-6D52-7733E1E77451}"/>
          </ac:spMkLst>
        </pc:spChg>
        <pc:spChg chg="add">
          <ac:chgData name="Skill Yards" userId="510981af3225e229" providerId="Windows Live" clId="Web-{2F64268A-169F-658F-3C20-59773FE45DC8}" dt="2025-07-01T11:14:41.821" v="19"/>
          <ac:spMkLst>
            <pc:docMk/>
            <pc:sldMk cId="3804017387" sldId="257"/>
            <ac:spMk id="37" creationId="{06B5A8BF-0680-F9A7-27B1-3971EC934783}"/>
          </ac:spMkLst>
        </pc:spChg>
        <pc:picChg chg="add mod">
          <ac:chgData name="Skill Yards" userId="510981af3225e229" providerId="Windows Live" clId="Web-{2F64268A-169F-658F-3C20-59773FE45DC8}" dt="2025-07-01T11:14:53.056" v="22" actId="14100"/>
          <ac:picMkLst>
            <pc:docMk/>
            <pc:sldMk cId="3804017387" sldId="257"/>
            <ac:picMk id="3" creationId="{9F6E3E3C-4DE9-B57A-7182-A15843AD7BA8}"/>
          </ac:picMkLst>
        </pc:picChg>
        <pc:picChg chg="del">
          <ac:chgData name="Skill Yards" userId="510981af3225e229" providerId="Windows Live" clId="Web-{2F64268A-169F-658F-3C20-59773FE45DC8}" dt="2025-07-01T11:14:17.602" v="17"/>
          <ac:picMkLst>
            <pc:docMk/>
            <pc:sldMk cId="3804017387" sldId="257"/>
            <ac:picMk id="6" creationId="{96035352-4CD8-34EE-D096-CDA5F8EDE213}"/>
          </ac:picMkLst>
        </pc:picChg>
      </pc:sldChg>
      <pc:sldChg chg="addSp delSp modSp new mod setBg">
        <pc:chgData name="Skill Yards" userId="510981af3225e229" providerId="Windows Live" clId="Web-{2F64268A-169F-658F-3C20-59773FE45DC8}" dt="2025-07-01T11:20:02.786" v="36" actId="20577"/>
        <pc:sldMkLst>
          <pc:docMk/>
          <pc:sldMk cId="2531743522" sldId="258"/>
        </pc:sldMkLst>
        <pc:spChg chg="mod">
          <ac:chgData name="Skill Yards" userId="510981af3225e229" providerId="Windows Live" clId="Web-{2F64268A-169F-658F-3C20-59773FE45DC8}" dt="2025-07-01T11:18:55.893" v="31"/>
          <ac:spMkLst>
            <pc:docMk/>
            <pc:sldMk cId="2531743522" sldId="258"/>
            <ac:spMk id="2" creationId="{2267D7F4-E011-17A3-A951-CB551BC504FB}"/>
          </ac:spMkLst>
        </pc:spChg>
        <pc:spChg chg="del">
          <ac:chgData name="Skill Yards" userId="510981af3225e229" providerId="Windows Live" clId="Web-{2F64268A-169F-658F-3C20-59773FE45DC8}" dt="2025-07-01T11:18:44.830" v="28"/>
          <ac:spMkLst>
            <pc:docMk/>
            <pc:sldMk cId="2531743522" sldId="258"/>
            <ac:spMk id="3" creationId="{D51F5BE1-5235-55EF-86C3-9FE963D6239D}"/>
          </ac:spMkLst>
        </pc:spChg>
        <pc:spChg chg="add del">
          <ac:chgData name="Skill Yards" userId="510981af3225e229" providerId="Windows Live" clId="Web-{2F64268A-169F-658F-3C20-59773FE45DC8}" dt="2025-07-01T11:18:55.893" v="30"/>
          <ac:spMkLst>
            <pc:docMk/>
            <pc:sldMk cId="2531743522" sldId="258"/>
            <ac:spMk id="8" creationId="{5CD3940E-8B1B-9EEA-7BD5-909FDF57F245}"/>
          </ac:spMkLst>
        </pc:spChg>
        <pc:spChg chg="add del">
          <ac:chgData name="Skill Yards" userId="510981af3225e229" providerId="Windows Live" clId="Web-{2F64268A-169F-658F-3C20-59773FE45DC8}" dt="2025-07-01T11:18:55.893" v="30"/>
          <ac:spMkLst>
            <pc:docMk/>
            <pc:sldMk cId="2531743522" sldId="258"/>
            <ac:spMk id="11" creationId="{34C0330F-1D4F-4552-B799-615DD237B6DE}"/>
          </ac:spMkLst>
        </pc:spChg>
        <pc:spChg chg="add del">
          <ac:chgData name="Skill Yards" userId="510981af3225e229" providerId="Windows Live" clId="Web-{2F64268A-169F-658F-3C20-59773FE45DC8}" dt="2025-07-01T11:18:55.893" v="30"/>
          <ac:spMkLst>
            <pc:docMk/>
            <pc:sldMk cId="2531743522" sldId="258"/>
            <ac:spMk id="13" creationId="{92BE0106-0C20-465B-A1BE-0BAC2737B1AD}"/>
          </ac:spMkLst>
        </pc:spChg>
        <pc:spChg chg="add">
          <ac:chgData name="Skill Yards" userId="510981af3225e229" providerId="Windows Live" clId="Web-{2F64268A-169F-658F-3C20-59773FE45DC8}" dt="2025-07-01T11:18:55.893" v="31"/>
          <ac:spMkLst>
            <pc:docMk/>
            <pc:sldMk cId="2531743522" sldId="258"/>
            <ac:spMk id="15" creationId="{4065D9BE-A58D-6E8A-D4A2-5056F3C5E9CA}"/>
          </ac:spMkLst>
        </pc:spChg>
        <pc:spChg chg="add">
          <ac:chgData name="Skill Yards" userId="510981af3225e229" providerId="Windows Live" clId="Web-{2F64268A-169F-658F-3C20-59773FE45DC8}" dt="2025-07-01T11:18:55.893" v="31"/>
          <ac:spMkLst>
            <pc:docMk/>
            <pc:sldMk cId="2531743522" sldId="258"/>
            <ac:spMk id="16" creationId="{A745E793-BC99-8991-71CD-53FFBB6A8F69}"/>
          </ac:spMkLst>
        </pc:spChg>
        <pc:spChg chg="add mod">
          <ac:chgData name="Skill Yards" userId="510981af3225e229" providerId="Windows Live" clId="Web-{2F64268A-169F-658F-3C20-59773FE45DC8}" dt="2025-07-01T11:20:02.786" v="36" actId="20577"/>
          <ac:spMkLst>
            <pc:docMk/>
            <pc:sldMk cId="2531743522" sldId="258"/>
            <ac:spMk id="17" creationId="{F20B790A-C1FA-533B-B06A-A41ADD406E38}"/>
          </ac:spMkLst>
        </pc:spChg>
        <pc:picChg chg="add mod ord">
          <ac:chgData name="Skill Yards" userId="510981af3225e229" providerId="Windows Live" clId="Web-{2F64268A-169F-658F-3C20-59773FE45DC8}" dt="2025-07-01T11:18:55.893" v="31"/>
          <ac:picMkLst>
            <pc:docMk/>
            <pc:sldMk cId="2531743522" sldId="258"/>
            <ac:picMk id="4" creationId="{D85922D8-7BF8-C747-66D9-8982A540616C}"/>
          </ac:picMkLst>
        </pc:picChg>
      </pc:sldChg>
      <pc:sldChg chg="addSp delSp modSp new mod setBg">
        <pc:chgData name="Skill Yards" userId="510981af3225e229" providerId="Windows Live" clId="Web-{2F64268A-169F-658F-3C20-59773FE45DC8}" dt="2025-07-01T12:47:57.269" v="39"/>
        <pc:sldMkLst>
          <pc:docMk/>
          <pc:sldMk cId="1832570287" sldId="259"/>
        </pc:sldMkLst>
        <pc:spChg chg="del">
          <ac:chgData name="Skill Yards" userId="510981af3225e229" providerId="Windows Live" clId="Web-{2F64268A-169F-658F-3C20-59773FE45DC8}" dt="2025-07-01T12:47:57.269" v="39"/>
          <ac:spMkLst>
            <pc:docMk/>
            <pc:sldMk cId="1832570287" sldId="259"/>
            <ac:spMk id="2" creationId="{5687D279-985B-05B1-225C-39A60EE940BF}"/>
          </ac:spMkLst>
        </pc:spChg>
        <pc:spChg chg="del">
          <ac:chgData name="Skill Yards" userId="510981af3225e229" providerId="Windows Live" clId="Web-{2F64268A-169F-658F-3C20-59773FE45DC8}" dt="2025-07-01T12:47:37.050" v="38"/>
          <ac:spMkLst>
            <pc:docMk/>
            <pc:sldMk cId="1832570287" sldId="259"/>
            <ac:spMk id="3" creationId="{438F9B91-9E23-0BF4-3819-59C9DF5E44A6}"/>
          </ac:spMkLst>
        </pc:spChg>
        <pc:spChg chg="add">
          <ac:chgData name="Skill Yards" userId="510981af3225e229" providerId="Windows Live" clId="Web-{2F64268A-169F-658F-3C20-59773FE45DC8}" dt="2025-07-01T12:47:57.269" v="39"/>
          <ac:spMkLst>
            <pc:docMk/>
            <pc:sldMk cId="1832570287" sldId="259"/>
            <ac:spMk id="9" creationId="{E20BB609-EF92-42DB-836C-0699A590B5CF}"/>
          </ac:spMkLst>
        </pc:spChg>
        <pc:picChg chg="add mod ord">
          <ac:chgData name="Skill Yards" userId="510981af3225e229" providerId="Windows Live" clId="Web-{2F64268A-169F-658F-3C20-59773FE45DC8}" dt="2025-07-01T12:47:57.269" v="39"/>
          <ac:picMkLst>
            <pc:docMk/>
            <pc:sldMk cId="1832570287" sldId="259"/>
            <ac:picMk id="4" creationId="{778B8969-FC52-208C-10C8-88733B651CB8}"/>
          </ac:picMkLst>
        </pc:picChg>
      </pc:sldChg>
      <pc:sldMasterChg chg="del delSldLayout">
        <pc:chgData name="Skill Yards" userId="510981af3225e229" providerId="Windows Live" clId="Web-{2F64268A-169F-658F-3C20-59773FE45DC8}" dt="2025-07-01T11:11:38.721" v="3"/>
        <pc:sldMasterMkLst>
          <pc:docMk/>
          <pc:sldMasterMk cId="2460954070" sldId="2147483660"/>
        </pc:sldMasterMkLst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kill Yards" userId="510981af3225e229" providerId="Windows Live" clId="Web-{2F64268A-169F-658F-3C20-59773FE45DC8}" dt="2025-07-01T11:11:38.721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Skill Yards" userId="510981af3225e229" providerId="Windows Live" clId="Web-{2F64268A-169F-658F-3C20-59773FE45DC8}" dt="2025-07-01T11:13:45.585" v="10"/>
        <pc:sldMasterMkLst>
          <pc:docMk/>
          <pc:sldMasterMk cId="2839976952" sldId="2147483698"/>
        </pc:sldMasterMkLst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1220911629" sldId="2147483687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2552855033" sldId="2147483688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3902107651" sldId="2147483689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21988715" sldId="2147483690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2843322487" sldId="2147483691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2922370577" sldId="2147483692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697436243" sldId="2147483693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2187201926" sldId="2147483694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339545123" sldId="2147483695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1445760992" sldId="2147483696"/>
          </pc:sldLayoutMkLst>
        </pc:sldLayoutChg>
        <pc:sldLayoutChg chg="add del">
          <pc:chgData name="Skill Yards" userId="510981af3225e229" providerId="Windows Live" clId="Web-{2F64268A-169F-658F-3C20-59773FE45DC8}" dt="2025-07-01T11:13:45.585" v="10"/>
          <pc:sldLayoutMkLst>
            <pc:docMk/>
            <pc:sldMasterMk cId="2839976952" sldId="2147483698"/>
            <pc:sldLayoutMk cId="3814082524" sldId="2147483697"/>
          </pc:sldLayoutMkLst>
        </pc:sldLayoutChg>
      </pc:sldMasterChg>
      <pc:sldMasterChg chg="add del addSldLayout delSldLayout">
        <pc:chgData name="Skill Yards" userId="510981af3225e229" providerId="Windows Live" clId="Web-{2F64268A-169F-658F-3C20-59773FE45DC8}" dt="2025-07-01T11:14:01.164" v="13"/>
        <pc:sldMasterMkLst>
          <pc:docMk/>
          <pc:sldMasterMk cId="420176340" sldId="2147483699"/>
        </pc:sldMasterMkLst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623576143" sldId="2147483700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540830127" sldId="2147483701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3681161936" sldId="2147483702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3823455229" sldId="2147483703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3850554817" sldId="2147483704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1199545912" sldId="2147483705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180933620" sldId="2147483706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4125438136" sldId="2147483707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3396776896" sldId="2147483708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2208788344" sldId="2147483709"/>
          </pc:sldLayoutMkLst>
        </pc:sldLayoutChg>
        <pc:sldLayoutChg chg="add del">
          <pc:chgData name="Skill Yards" userId="510981af3225e229" providerId="Windows Live" clId="Web-{2F64268A-169F-658F-3C20-59773FE45DC8}" dt="2025-07-01T11:14:01.164" v="13"/>
          <pc:sldLayoutMkLst>
            <pc:docMk/>
            <pc:sldMasterMk cId="420176340" sldId="2147483699"/>
            <pc:sldLayoutMk cId="677894723" sldId="2147483710"/>
          </pc:sldLayoutMkLst>
        </pc:sldLayoutChg>
      </pc:sldMasterChg>
      <pc:sldMasterChg chg="add del addSldLayout delSldLayout">
        <pc:chgData name="Skill Yards" userId="510981af3225e229" providerId="Windows Live" clId="Web-{2F64268A-169F-658F-3C20-59773FE45DC8}" dt="2025-07-01T11:13:45.538" v="9"/>
        <pc:sldMasterMkLst>
          <pc:docMk/>
          <pc:sldMasterMk cId="4288391165" sldId="2147483722"/>
        </pc:sldMasterMkLst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3719442493" sldId="2147483711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899593280" sldId="2147483712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849265352" sldId="2147483713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3353544093" sldId="2147483714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012789150" sldId="2147483715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853467818" sldId="2147483716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940606545" sldId="2147483717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911682924" sldId="2147483718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1158011635" sldId="2147483719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982515392" sldId="2147483720"/>
          </pc:sldLayoutMkLst>
        </pc:sldLayoutChg>
        <pc:sldLayoutChg chg="add del">
          <pc:chgData name="Skill Yards" userId="510981af3225e229" providerId="Windows Live" clId="Web-{2F64268A-169F-658F-3C20-59773FE45DC8}" dt="2025-07-01T11:13:45.538" v="9"/>
          <pc:sldLayoutMkLst>
            <pc:docMk/>
            <pc:sldMasterMk cId="4288391165" sldId="2147483722"/>
            <pc:sldLayoutMk cId="4123251162" sldId="2147483721"/>
          </pc:sldLayoutMkLst>
        </pc:sldLayoutChg>
      </pc:sldMasterChg>
      <pc:sldMasterChg chg="add addSldLayout">
        <pc:chgData name="Skill Yards" userId="510981af3225e229" providerId="Windows Live" clId="Web-{2F64268A-169F-658F-3C20-59773FE45DC8}" dt="2025-07-01T11:14:01.164" v="13"/>
        <pc:sldMasterMkLst>
          <pc:docMk/>
          <pc:sldMasterMk cId="3367896476" sldId="2147483724"/>
        </pc:sldMasterMkLst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2084456467" sldId="2147483713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920567916" sldId="2147483714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599900743" sldId="2147483715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1464922585" sldId="2147483716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3315839815" sldId="2147483717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773041669" sldId="2147483718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360470825" sldId="2147483719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3765476357" sldId="2147483720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225982494" sldId="2147483721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3881853919" sldId="2147483722"/>
          </pc:sldLayoutMkLst>
        </pc:sldLayoutChg>
        <pc:sldLayoutChg chg="add">
          <pc:chgData name="Skill Yards" userId="510981af3225e229" providerId="Windows Live" clId="Web-{2F64268A-169F-658F-3C20-59773FE45DC8}" dt="2025-07-01T11:14:01.164" v="13"/>
          <pc:sldLayoutMkLst>
            <pc:docMk/>
            <pc:sldMasterMk cId="3367896476" sldId="2147483724"/>
            <pc:sldLayoutMk cId="3243512386" sldId="2147483723"/>
          </pc:sldLayoutMkLst>
        </pc:sldLayoutChg>
      </pc:sldMasterChg>
    </pc:docChg>
  </pc:docChgLst>
  <pc:docChgLst>
    <pc:chgData name="Skill Yards" userId="510981af3225e229" providerId="Windows Live" clId="Web-{25703395-B473-7B1D-F615-91B0D14D56B5}"/>
    <pc:docChg chg="addSld delSld modSld sldOrd">
      <pc:chgData name="Skill Yards" userId="510981af3225e229" providerId="Windows Live" clId="Web-{25703395-B473-7B1D-F615-91B0D14D56B5}" dt="2025-07-02T02:25:18.001" v="521"/>
      <pc:docMkLst>
        <pc:docMk/>
      </pc:docMkLst>
      <pc:sldChg chg="addSp delSp modSp">
        <pc:chgData name="Skill Yards" userId="510981af3225e229" providerId="Windows Live" clId="Web-{25703395-B473-7B1D-F615-91B0D14D56B5}" dt="2025-07-01T12:50:56.017" v="2" actId="1076"/>
        <pc:sldMkLst>
          <pc:docMk/>
          <pc:sldMk cId="1832570287" sldId="259"/>
        </pc:sldMkLst>
        <pc:spChg chg="del">
          <ac:chgData name="Skill Yards" userId="510981af3225e229" providerId="Windows Live" clId="Web-{25703395-B473-7B1D-F615-91B0D14D56B5}" dt="2025-07-01T12:50:37.390" v="0"/>
          <ac:spMkLst>
            <pc:docMk/>
            <pc:sldMk cId="1832570287" sldId="259"/>
            <ac:spMk id="9" creationId="{E20BB609-EF92-42DB-836C-0699A590B5CF}"/>
          </ac:spMkLst>
        </pc:spChg>
        <pc:spChg chg="add">
          <ac:chgData name="Skill Yards" userId="510981af3225e229" providerId="Windows Live" clId="Web-{25703395-B473-7B1D-F615-91B0D14D56B5}" dt="2025-07-01T12:50:37.390" v="0"/>
          <ac:spMkLst>
            <pc:docMk/>
            <pc:sldMk cId="1832570287" sldId="259"/>
            <ac:spMk id="14" creationId="{E20BB609-EF92-42DB-836C-0699A590B5CF}"/>
          </ac:spMkLst>
        </pc:spChg>
        <pc:spChg chg="add">
          <ac:chgData name="Skill Yards" userId="510981af3225e229" providerId="Windows Live" clId="Web-{25703395-B473-7B1D-F615-91B0D14D56B5}" dt="2025-07-01T12:50:37.390" v="0"/>
          <ac:spMkLst>
            <pc:docMk/>
            <pc:sldMk cId="1832570287" sldId="259"/>
            <ac:spMk id="16" creationId="{2C416D64-0A89-9FBB-35DD-A45EE0DB7911}"/>
          </ac:spMkLst>
        </pc:spChg>
        <pc:picChg chg="mod">
          <ac:chgData name="Skill Yards" userId="510981af3225e229" providerId="Windows Live" clId="Web-{25703395-B473-7B1D-F615-91B0D14D56B5}" dt="2025-07-01T12:50:56.017" v="2" actId="1076"/>
          <ac:picMkLst>
            <pc:docMk/>
            <pc:sldMk cId="1832570287" sldId="259"/>
            <ac:picMk id="4" creationId="{778B8969-FC52-208C-10C8-88733B651CB8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2:58:01.878" v="22" actId="20577"/>
        <pc:sldMkLst>
          <pc:docMk/>
          <pc:sldMk cId="403546201" sldId="260"/>
        </pc:sldMkLst>
        <pc:spChg chg="mod">
          <ac:chgData name="Skill Yards" userId="510981af3225e229" providerId="Windows Live" clId="Web-{25703395-B473-7B1D-F615-91B0D14D56B5}" dt="2025-07-01T12:57:47.424" v="19" actId="20577"/>
          <ac:spMkLst>
            <pc:docMk/>
            <pc:sldMk cId="403546201" sldId="260"/>
            <ac:spMk id="2" creationId="{E9C051ED-4852-DA36-2BAB-F78AF3EDBE04}"/>
          </ac:spMkLst>
        </pc:spChg>
        <pc:spChg chg="del">
          <ac:chgData name="Skill Yards" userId="510981af3225e229" providerId="Windows Live" clId="Web-{25703395-B473-7B1D-F615-91B0D14D56B5}" dt="2025-07-01T12:55:42.273" v="4"/>
          <ac:spMkLst>
            <pc:docMk/>
            <pc:sldMk cId="403546201" sldId="260"/>
            <ac:spMk id="3" creationId="{135ADC2F-AA0E-25F6-BDA2-CD85EBEA5C2D}"/>
          </ac:spMkLst>
        </pc:spChg>
        <pc:spChg chg="add del mod">
          <ac:chgData name="Skill Yards" userId="510981af3225e229" providerId="Windows Live" clId="Web-{25703395-B473-7B1D-F615-91B0D14D56B5}" dt="2025-07-01T12:56:11.385" v="6"/>
          <ac:spMkLst>
            <pc:docMk/>
            <pc:sldMk cId="403546201" sldId="260"/>
            <ac:spMk id="6" creationId="{4472492B-0012-3CB0-8251-735E513E405F}"/>
          </ac:spMkLst>
        </pc:spChg>
        <pc:spChg chg="add mod">
          <ac:chgData name="Skill Yards" userId="510981af3225e229" providerId="Windows Live" clId="Web-{25703395-B473-7B1D-F615-91B0D14D56B5}" dt="2025-07-01T12:58:01.878" v="22" actId="20577"/>
          <ac:spMkLst>
            <pc:docMk/>
            <pc:sldMk cId="403546201" sldId="260"/>
            <ac:spMk id="8" creationId="{991B1EBA-2767-D8C6-7CCA-4BE27FD7ECAB}"/>
          </ac:spMkLst>
        </pc:spChg>
        <pc:spChg chg="add">
          <ac:chgData name="Skill Yards" userId="510981af3225e229" providerId="Windows Live" clId="Web-{25703395-B473-7B1D-F615-91B0D14D56B5}" dt="2025-07-01T12:57:18.687" v="10"/>
          <ac:spMkLst>
            <pc:docMk/>
            <pc:sldMk cId="403546201" sldId="260"/>
            <ac:spMk id="13" creationId="{E8873F53-55B7-4E34-B697-201CF2F10D35}"/>
          </ac:spMkLst>
        </pc:spChg>
        <pc:spChg chg="add">
          <ac:chgData name="Skill Yards" userId="510981af3225e229" providerId="Windows Live" clId="Web-{25703395-B473-7B1D-F615-91B0D14D56B5}" dt="2025-07-01T12:57:18.687" v="10"/>
          <ac:spMkLst>
            <pc:docMk/>
            <pc:sldMk cId="403546201" sldId="260"/>
            <ac:spMk id="15" creationId="{FD90D0AA-A57E-2DE9-0CE8-B7B306878448}"/>
          </ac:spMkLst>
        </pc:spChg>
        <pc:picChg chg="add del mod ord">
          <ac:chgData name="Skill Yards" userId="510981af3225e229" providerId="Windows Live" clId="Web-{25703395-B473-7B1D-F615-91B0D14D56B5}" dt="2025-07-01T12:56:10.229" v="5"/>
          <ac:picMkLst>
            <pc:docMk/>
            <pc:sldMk cId="403546201" sldId="260"/>
            <ac:picMk id="4" creationId="{4D49EF17-D5A2-02B0-40BB-67F3CFF7972F}"/>
          </ac:picMkLst>
        </pc:picChg>
        <pc:picChg chg="add mod ord">
          <ac:chgData name="Skill Yards" userId="510981af3225e229" providerId="Windows Live" clId="Web-{25703395-B473-7B1D-F615-91B0D14D56B5}" dt="2025-07-01T12:57:18.687" v="10"/>
          <ac:picMkLst>
            <pc:docMk/>
            <pc:sldMk cId="403546201" sldId="260"/>
            <ac:picMk id="7" creationId="{A9E94977-9D48-77B0-399C-15DF5D783A15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00:28.983" v="38" actId="20577"/>
        <pc:sldMkLst>
          <pc:docMk/>
          <pc:sldMk cId="125858472" sldId="261"/>
        </pc:sldMkLst>
        <pc:spChg chg="mod">
          <ac:chgData name="Skill Yards" userId="510981af3225e229" providerId="Windows Live" clId="Web-{25703395-B473-7B1D-F615-91B0D14D56B5}" dt="2025-07-01T13:00:08.153" v="31" actId="20577"/>
          <ac:spMkLst>
            <pc:docMk/>
            <pc:sldMk cId="125858472" sldId="261"/>
            <ac:spMk id="2" creationId="{C4F55820-21EF-82DC-CEDD-1D7550704B09}"/>
          </ac:spMkLst>
        </pc:spChg>
        <pc:spChg chg="del">
          <ac:chgData name="Skill Yards" userId="510981af3225e229" providerId="Windows Live" clId="Web-{25703395-B473-7B1D-F615-91B0D14D56B5}" dt="2025-07-01T12:59:41.058" v="24"/>
          <ac:spMkLst>
            <pc:docMk/>
            <pc:sldMk cId="125858472" sldId="261"/>
            <ac:spMk id="3" creationId="{972531A3-96DF-A071-BEA5-333B36FB1F40}"/>
          </ac:spMkLst>
        </pc:spChg>
        <pc:spChg chg="add mod">
          <ac:chgData name="Skill Yards" userId="510981af3225e229" providerId="Windows Live" clId="Web-{25703395-B473-7B1D-F615-91B0D14D56B5}" dt="2025-07-01T13:00:28.983" v="38" actId="20577"/>
          <ac:spMkLst>
            <pc:docMk/>
            <pc:sldMk cId="125858472" sldId="261"/>
            <ac:spMk id="8" creationId="{86FBA4EF-2163-7550-3826-AB1509EFC98D}"/>
          </ac:spMkLst>
        </pc:spChg>
        <pc:spChg chg="add">
          <ac:chgData name="Skill Yards" userId="510981af3225e229" providerId="Windows Live" clId="Web-{25703395-B473-7B1D-F615-91B0D14D56B5}" dt="2025-07-01T12:59:46.480" v="25"/>
          <ac:spMkLst>
            <pc:docMk/>
            <pc:sldMk cId="125858472" sldId="261"/>
            <ac:spMk id="11" creationId="{34C0330F-1D4F-4552-B799-615DD237B6DE}"/>
          </ac:spMkLst>
        </pc:spChg>
        <pc:spChg chg="add">
          <ac:chgData name="Skill Yards" userId="510981af3225e229" providerId="Windows Live" clId="Web-{25703395-B473-7B1D-F615-91B0D14D56B5}" dt="2025-07-01T12:59:46.480" v="25"/>
          <ac:spMkLst>
            <pc:docMk/>
            <pc:sldMk cId="125858472" sldId="261"/>
            <ac:spMk id="13" creationId="{92BE0106-0C20-465B-A1BE-0BAC2737B1AD}"/>
          </ac:spMkLst>
        </pc:spChg>
        <pc:picChg chg="add mod ord">
          <ac:chgData name="Skill Yards" userId="510981af3225e229" providerId="Windows Live" clId="Web-{25703395-B473-7B1D-F615-91B0D14D56B5}" dt="2025-07-01T12:59:46.480" v="25"/>
          <ac:picMkLst>
            <pc:docMk/>
            <pc:sldMk cId="125858472" sldId="261"/>
            <ac:picMk id="4" creationId="{6A83099A-81A3-A0C0-6713-2F9D4E6F2CC0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01:54.052" v="52" actId="14100"/>
        <pc:sldMkLst>
          <pc:docMk/>
          <pc:sldMk cId="941695143" sldId="262"/>
        </pc:sldMkLst>
        <pc:spChg chg="mod">
          <ac:chgData name="Skill Yards" userId="510981af3225e229" providerId="Windows Live" clId="Web-{25703395-B473-7B1D-F615-91B0D14D56B5}" dt="2025-07-01T13:01:48.677" v="51" actId="20577"/>
          <ac:spMkLst>
            <pc:docMk/>
            <pc:sldMk cId="941695143" sldId="262"/>
            <ac:spMk id="2" creationId="{DBD34BD3-293F-E0F0-8DCB-B01CA6FE624C}"/>
          </ac:spMkLst>
        </pc:spChg>
        <pc:spChg chg="del">
          <ac:chgData name="Skill Yards" userId="510981af3225e229" providerId="Windows Live" clId="Web-{25703395-B473-7B1D-F615-91B0D14D56B5}" dt="2025-07-01T13:00:56.392" v="40"/>
          <ac:spMkLst>
            <pc:docMk/>
            <pc:sldMk cId="941695143" sldId="262"/>
            <ac:spMk id="3" creationId="{23B15AB1-F9D7-A9B8-7056-68C19D44EFEB}"/>
          </ac:spMkLst>
        </pc:spChg>
        <pc:spChg chg="add">
          <ac:chgData name="Skill Yards" userId="510981af3225e229" providerId="Windows Live" clId="Web-{25703395-B473-7B1D-F615-91B0D14D56B5}" dt="2025-07-01T13:01:31.269" v="49"/>
          <ac:spMkLst>
            <pc:docMk/>
            <pc:sldMk cId="941695143" sldId="262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01:31.269" v="49"/>
          <ac:spMkLst>
            <pc:docMk/>
            <pc:sldMk cId="941695143" sldId="262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01:31.269" v="49"/>
          <ac:spMkLst>
            <pc:docMk/>
            <pc:sldMk cId="941695143" sldId="262"/>
            <ac:spMk id="13" creationId="{FF9FFCE1-E057-415B-A971-88EC7E22AF15}"/>
          </ac:spMkLst>
        </pc:spChg>
        <pc:spChg chg="add">
          <ac:chgData name="Skill Yards" userId="510981af3225e229" providerId="Windows Live" clId="Web-{25703395-B473-7B1D-F615-91B0D14D56B5}" dt="2025-07-01T13:01:31.269" v="49"/>
          <ac:spMkLst>
            <pc:docMk/>
            <pc:sldMk cId="941695143" sldId="262"/>
            <ac:spMk id="15" creationId="{B2C335F7-F61C-4EB4-80F2-4B1438FE66BB}"/>
          </ac:spMkLst>
        </pc:spChg>
        <pc:spChg chg="add">
          <ac:chgData name="Skill Yards" userId="510981af3225e229" providerId="Windows Live" clId="Web-{25703395-B473-7B1D-F615-91B0D14D56B5}" dt="2025-07-01T13:01:31.269" v="49"/>
          <ac:spMkLst>
            <pc:docMk/>
            <pc:sldMk cId="941695143" sldId="262"/>
            <ac:spMk id="17" creationId="{D58401B5-5F1B-4D21-9AC3-AAEC8D366502}"/>
          </ac:spMkLst>
        </pc:spChg>
        <pc:picChg chg="add mod ord">
          <ac:chgData name="Skill Yards" userId="510981af3225e229" providerId="Windows Live" clId="Web-{25703395-B473-7B1D-F615-91B0D14D56B5}" dt="2025-07-01T13:01:54.052" v="52" actId="14100"/>
          <ac:picMkLst>
            <pc:docMk/>
            <pc:sldMk cId="941695143" sldId="262"/>
            <ac:picMk id="4" creationId="{0D2A2CCC-DF96-F82D-DE75-DF4A43791B8D}"/>
          </ac:picMkLst>
        </pc:picChg>
      </pc:sldChg>
      <pc:sldChg chg="addSp delSp modSp add replId">
        <pc:chgData name="Skill Yards" userId="510981af3225e229" providerId="Windows Live" clId="Web-{25703395-B473-7B1D-F615-91B0D14D56B5}" dt="2025-07-01T13:02:50.541" v="57" actId="14100"/>
        <pc:sldMkLst>
          <pc:docMk/>
          <pc:sldMk cId="1744451686" sldId="263"/>
        </pc:sldMkLst>
        <pc:spChg chg="mod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2" creationId="{353BF946-AD6D-AB4F-96EE-A82B37BEE9CB}"/>
          </ac:spMkLst>
        </pc:spChg>
        <pc:spChg chg="add del mod">
          <ac:chgData name="Skill Yards" userId="510981af3225e229" providerId="Windows Live" clId="Web-{25703395-B473-7B1D-F615-91B0D14D56B5}" dt="2025-07-01T13:02:40.822" v="55"/>
          <ac:spMkLst>
            <pc:docMk/>
            <pc:sldMk cId="1744451686" sldId="263"/>
            <ac:spMk id="5" creationId="{27E7008E-594E-E1FD-21EE-59A9A62A8CB7}"/>
          </ac:spMkLst>
        </pc:spChg>
        <pc:spChg chg="del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9" creationId="{7AD3DF37-3464-AA70-A2CD-D49C2E6D9252}"/>
          </ac:spMkLst>
        </pc:spChg>
        <pc:spChg chg="del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11" creationId="{B3CEAFEE-A8E5-6908-C9EA-A961F09A935E}"/>
          </ac:spMkLst>
        </pc:spChg>
        <pc:spChg chg="del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13" creationId="{4A87021D-C4E5-F35C-079D-2EFCB3A1E7EC}"/>
          </ac:spMkLst>
        </pc:spChg>
        <pc:spChg chg="del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15" creationId="{F481BBE8-8A9D-CD9F-4004-461D521F930B}"/>
          </ac:spMkLst>
        </pc:spChg>
        <pc:spChg chg="del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17" creationId="{16D63D97-E625-72FA-75D7-D1BB079E2633}"/>
          </ac:spMkLst>
        </pc:spChg>
        <pc:spChg chg="add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24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26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28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1T13:02:44.994" v="56"/>
          <ac:spMkLst>
            <pc:docMk/>
            <pc:sldMk cId="1744451686" sldId="263"/>
            <ac:spMk id="30" creationId="{3FB6D83C-2377-9CAD-A991-9E0B6AF25067}"/>
          </ac:spMkLst>
        </pc:spChg>
        <pc:picChg chg="del">
          <ac:chgData name="Skill Yards" userId="510981af3225e229" providerId="Windows Live" clId="Web-{25703395-B473-7B1D-F615-91B0D14D56B5}" dt="2025-07-01T13:02:17.351" v="54"/>
          <ac:picMkLst>
            <pc:docMk/>
            <pc:sldMk cId="1744451686" sldId="263"/>
            <ac:picMk id="4" creationId="{48B55F0C-1E0D-CDDA-1DA5-7C87FD6DAEA4}"/>
          </ac:picMkLst>
        </pc:picChg>
        <pc:picChg chg="add mod ord">
          <ac:chgData name="Skill Yards" userId="510981af3225e229" providerId="Windows Live" clId="Web-{25703395-B473-7B1D-F615-91B0D14D56B5}" dt="2025-07-01T13:02:50.541" v="57" actId="14100"/>
          <ac:picMkLst>
            <pc:docMk/>
            <pc:sldMk cId="1744451686" sldId="263"/>
            <ac:picMk id="6" creationId="{1F90117D-7C42-7C57-597E-FC9D586FD137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22:38.193" v="68" actId="1076"/>
        <pc:sldMkLst>
          <pc:docMk/>
          <pc:sldMk cId="1431194364" sldId="264"/>
        </pc:sldMkLst>
        <pc:spChg chg="mo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2" creationId="{E5B3713E-9251-A377-A41F-C6D733DE2336}"/>
          </ac:spMkLst>
        </pc:spChg>
        <pc:spChg chg="del">
          <ac:chgData name="Skill Yards" userId="510981af3225e229" providerId="Windows Live" clId="Web-{25703395-B473-7B1D-F615-91B0D14D56B5}" dt="2025-07-01T13:03:49.014" v="59"/>
          <ac:spMkLst>
            <pc:docMk/>
            <pc:sldMk cId="1431194364" sldId="264"/>
            <ac:spMk id="3" creationId="{4B449DA4-4127-6DAE-32BE-10B9C4A85F3D}"/>
          </ac:spMkLst>
        </pc:spChg>
        <pc:spChg chg="ad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15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1T13:22:21.302" v="64"/>
          <ac:spMkLst>
            <pc:docMk/>
            <pc:sldMk cId="1431194364" sldId="264"/>
            <ac:spMk id="17" creationId="{3FB6D83C-2377-9CAD-A991-9E0B6AF25067}"/>
          </ac:spMkLst>
        </pc:spChg>
        <pc:picChg chg="add mod ord">
          <ac:chgData name="Skill Yards" userId="510981af3225e229" providerId="Windows Live" clId="Web-{25703395-B473-7B1D-F615-91B0D14D56B5}" dt="2025-07-01T13:22:38.193" v="68" actId="1076"/>
          <ac:picMkLst>
            <pc:docMk/>
            <pc:sldMk cId="1431194364" sldId="264"/>
            <ac:picMk id="4" creationId="{27F629E3-B5CC-5EEB-AE25-9ABFB97BEA01}"/>
          </ac:picMkLst>
        </pc:picChg>
      </pc:sldChg>
      <pc:sldChg chg="addSp delSp modSp add replId">
        <pc:chgData name="Skill Yards" userId="510981af3225e229" providerId="Windows Live" clId="Web-{25703395-B473-7B1D-F615-91B0D14D56B5}" dt="2025-07-01T13:25:52.966" v="73" actId="14100"/>
        <pc:sldMkLst>
          <pc:docMk/>
          <pc:sldMk cId="1839827020" sldId="265"/>
        </pc:sldMkLst>
        <pc:spChg chg="mod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2" creationId="{C17D6665-C223-8024-CF42-7935313B29A0}"/>
          </ac:spMkLst>
        </pc:spChg>
        <pc:spChg chg="add del mod">
          <ac:chgData name="Skill Yards" userId="510981af3225e229" providerId="Windows Live" clId="Web-{25703395-B473-7B1D-F615-91B0D14D56B5}" dt="2025-07-01T13:25:41.638" v="71"/>
          <ac:spMkLst>
            <pc:docMk/>
            <pc:sldMk cId="1839827020" sldId="265"/>
            <ac:spMk id="5" creationId="{41575768-8D19-65BE-1E34-C2F28C2D8A1A}"/>
          </ac:spMkLst>
        </pc:spChg>
        <pc:spChg chg="del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9" creationId="{3D86ECBE-A866-9F9F-C3F5-4D80D8C7912D}"/>
          </ac:spMkLst>
        </pc:spChg>
        <pc:spChg chg="del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11" creationId="{B17E48A7-A58D-204C-D26B-06019346BBF0}"/>
          </ac:spMkLst>
        </pc:spChg>
        <pc:spChg chg="del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13" creationId="{17D553B2-ED64-7CB1-B153-663580DAAF0A}"/>
          </ac:spMkLst>
        </pc:spChg>
        <pc:spChg chg="del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15" creationId="{BD1DB5A6-F997-8856-02F4-8DEAB3B67B11}"/>
          </ac:spMkLst>
        </pc:spChg>
        <pc:spChg chg="del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17" creationId="{25B42D28-D854-A433-0BCD-10A6B619F7D0}"/>
          </ac:spMkLst>
        </pc:spChg>
        <pc:spChg chg="add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22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24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26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25:44.575" v="72"/>
          <ac:spMkLst>
            <pc:docMk/>
            <pc:sldMk cId="1839827020" sldId="265"/>
            <ac:spMk id="28" creationId="{81F0C179-4DBF-6AB9-CD0B-9224A0C885A4}"/>
          </ac:spMkLst>
        </pc:spChg>
        <pc:picChg chg="del">
          <ac:chgData name="Skill Yards" userId="510981af3225e229" providerId="Windows Live" clId="Web-{25703395-B473-7B1D-F615-91B0D14D56B5}" dt="2025-07-01T13:25:40.419" v="70"/>
          <ac:picMkLst>
            <pc:docMk/>
            <pc:sldMk cId="1839827020" sldId="265"/>
            <ac:picMk id="4" creationId="{56D613D9-C194-200C-F71B-EE7368793FC0}"/>
          </ac:picMkLst>
        </pc:picChg>
        <pc:picChg chg="add mod ord">
          <ac:chgData name="Skill Yards" userId="510981af3225e229" providerId="Windows Live" clId="Web-{25703395-B473-7B1D-F615-91B0D14D56B5}" dt="2025-07-01T13:25:52.966" v="73" actId="14100"/>
          <ac:picMkLst>
            <pc:docMk/>
            <pc:sldMk cId="1839827020" sldId="265"/>
            <ac:picMk id="6" creationId="{45D9BBB4-8359-CA9C-DCA9-326D64CFC677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4:00:39.951" v="308" actId="20577"/>
        <pc:sldMkLst>
          <pc:docMk/>
          <pc:sldMk cId="2653438112" sldId="266"/>
        </pc:sldMkLst>
        <pc:spChg chg="mod">
          <ac:chgData name="Skill Yards" userId="510981af3225e229" providerId="Windows Live" clId="Web-{25703395-B473-7B1D-F615-91B0D14D56B5}" dt="2025-07-01T13:27:42.767" v="84"/>
          <ac:spMkLst>
            <pc:docMk/>
            <pc:sldMk cId="2653438112" sldId="266"/>
            <ac:spMk id="2" creationId="{AAC01026-AD5D-7F46-3B50-EEDB09F58D8D}"/>
          </ac:spMkLst>
        </pc:spChg>
        <pc:spChg chg="mod ord">
          <ac:chgData name="Skill Yards" userId="510981af3225e229" providerId="Windows Live" clId="Web-{25703395-B473-7B1D-F615-91B0D14D56B5}" dt="2025-07-01T14:00:39.951" v="308" actId="20577"/>
          <ac:spMkLst>
            <pc:docMk/>
            <pc:sldMk cId="2653438112" sldId="266"/>
            <ac:spMk id="3" creationId="{44F866EB-4D25-5BF5-1F75-C814BF316177}"/>
          </ac:spMkLst>
        </pc:spChg>
        <pc:spChg chg="add del">
          <ac:chgData name="Skill Yards" userId="510981af3225e229" providerId="Windows Live" clId="Web-{25703395-B473-7B1D-F615-91B0D14D56B5}" dt="2025-07-01T13:27:42.767" v="84"/>
          <ac:spMkLst>
            <pc:docMk/>
            <pc:sldMk cId="2653438112" sldId="266"/>
            <ac:spMk id="9" creationId="{AD1BDCCC-E676-2A7E-BE11-2B8C23DB287F}"/>
          </ac:spMkLst>
        </pc:spChg>
        <pc:spChg chg="add del">
          <ac:chgData name="Skill Yards" userId="510981af3225e229" providerId="Windows Live" clId="Web-{25703395-B473-7B1D-F615-91B0D14D56B5}" dt="2025-07-01T13:27:42.767" v="84"/>
          <ac:spMkLst>
            <pc:docMk/>
            <pc:sldMk cId="2653438112" sldId="266"/>
            <ac:spMk id="11" creationId="{781C97B1-8A09-6383-8C65-A3B73577816A}"/>
          </ac:spMkLst>
        </pc:spChg>
        <pc:spChg chg="add">
          <ac:chgData name="Skill Yards" userId="510981af3225e229" providerId="Windows Live" clId="Web-{25703395-B473-7B1D-F615-91B0D14D56B5}" dt="2025-07-01T13:27:42.767" v="84"/>
          <ac:spMkLst>
            <pc:docMk/>
            <pc:sldMk cId="2653438112" sldId="266"/>
            <ac:spMk id="16" creationId="{0EC38958-9A69-239A-BA79-2AEC73345F4B}"/>
          </ac:spMkLst>
        </pc:spChg>
        <pc:spChg chg="add">
          <ac:chgData name="Skill Yards" userId="510981af3225e229" providerId="Windows Live" clId="Web-{25703395-B473-7B1D-F615-91B0D14D56B5}" dt="2025-07-01T13:27:42.767" v="84"/>
          <ac:spMkLst>
            <pc:docMk/>
            <pc:sldMk cId="2653438112" sldId="266"/>
            <ac:spMk id="18" creationId="{6EC109E5-0396-8968-4F42-DFEC280363B6}"/>
          </ac:spMkLst>
        </pc:spChg>
        <pc:picChg chg="add del mod">
          <ac:chgData name="Skill Yards" userId="510981af3225e229" providerId="Windows Live" clId="Web-{25703395-B473-7B1D-F615-91B0D14D56B5}" dt="2025-07-01T13:27:37.345" v="82"/>
          <ac:picMkLst>
            <pc:docMk/>
            <pc:sldMk cId="2653438112" sldId="266"/>
            <ac:picMk id="4" creationId="{EB393333-650E-1AFA-70D9-184BB1423518}"/>
          </ac:picMkLst>
        </pc:picChg>
        <pc:picChg chg="add mod">
          <ac:chgData name="Skill Yards" userId="510981af3225e229" providerId="Windows Live" clId="Web-{25703395-B473-7B1D-F615-91B0D14D56B5}" dt="2025-07-01T13:27:42.767" v="84"/>
          <ac:picMkLst>
            <pc:docMk/>
            <pc:sldMk cId="2653438112" sldId="266"/>
            <ac:picMk id="5" creationId="{F5E0F1E9-7868-B62E-3058-4BF4B614FBBB}"/>
          </ac:picMkLst>
        </pc:picChg>
      </pc:sldChg>
      <pc:sldChg chg="new del">
        <pc:chgData name="Skill Yards" userId="510981af3225e229" providerId="Windows Live" clId="Web-{25703395-B473-7B1D-F615-91B0D14D56B5}" dt="2025-07-01T13:36:26.600" v="90"/>
        <pc:sldMkLst>
          <pc:docMk/>
          <pc:sldMk cId="1595431574" sldId="267"/>
        </pc:sldMkLst>
      </pc:sldChg>
      <pc:sldChg chg="addSp modSp add">
        <pc:chgData name="Skill Yards" userId="510981af3225e229" providerId="Windows Live" clId="Web-{25703395-B473-7B1D-F615-91B0D14D56B5}" dt="2025-07-01T13:36:22.318" v="89"/>
        <pc:sldMkLst>
          <pc:docMk/>
          <pc:sldMk cId="3299991104" sldId="288"/>
        </pc:sldMkLst>
        <pc:spChg chg="mod">
          <ac:chgData name="Skill Yards" userId="510981af3225e229" providerId="Windows Live" clId="Web-{25703395-B473-7B1D-F615-91B0D14D56B5}" dt="2025-07-01T13:36:22.318" v="89"/>
          <ac:spMkLst>
            <pc:docMk/>
            <pc:sldMk cId="3299991104" sldId="288"/>
            <ac:spMk id="2" creationId="{B7607B01-8AB8-667B-0B46-A0CD239B051E}"/>
          </ac:spMkLst>
        </pc:spChg>
        <pc:spChg chg="add">
          <ac:chgData name="Skill Yards" userId="510981af3225e229" providerId="Windows Live" clId="Web-{25703395-B473-7B1D-F615-91B0D14D56B5}" dt="2025-07-01T13:36:22.318" v="89"/>
          <ac:spMkLst>
            <pc:docMk/>
            <pc:sldMk cId="3299991104" sldId="288"/>
            <ac:spMk id="9" creationId="{80B98925-0550-1AFB-C1DC-02792400FB71}"/>
          </ac:spMkLst>
        </pc:spChg>
        <pc:spChg chg="add">
          <ac:chgData name="Skill Yards" userId="510981af3225e229" providerId="Windows Live" clId="Web-{25703395-B473-7B1D-F615-91B0D14D56B5}" dt="2025-07-01T13:36:22.318" v="89"/>
          <ac:spMkLst>
            <pc:docMk/>
            <pc:sldMk cId="3299991104" sldId="288"/>
            <ac:spMk id="11" creationId="{0DBFCB27-760B-5FF3-72F5-581461CE16FD}"/>
          </ac:spMkLst>
        </pc:spChg>
      </pc:sldChg>
      <pc:sldChg chg="addSp delSp modSp new ord">
        <pc:chgData name="Skill Yards" userId="510981af3225e229" providerId="Windows Live" clId="Web-{25703395-B473-7B1D-F615-91B0D14D56B5}" dt="2025-07-01T13:42:41.504" v="163"/>
        <pc:sldMkLst>
          <pc:docMk/>
          <pc:sldMk cId="4245819717" sldId="289"/>
        </pc:sldMkLst>
        <pc:spChg chg="mod">
          <ac:chgData name="Skill Yards" userId="510981af3225e229" providerId="Windows Live" clId="Web-{25703395-B473-7B1D-F615-91B0D14D56B5}" dt="2025-07-01T13:37:04.695" v="100" actId="20577"/>
          <ac:spMkLst>
            <pc:docMk/>
            <pc:sldMk cId="4245819717" sldId="289"/>
            <ac:spMk id="2" creationId="{4D1C2147-AD7B-44A4-4337-A3D005388DBA}"/>
          </ac:spMkLst>
        </pc:spChg>
        <pc:spChg chg="del">
          <ac:chgData name="Skill Yards" userId="510981af3225e229" providerId="Windows Live" clId="Web-{25703395-B473-7B1D-F615-91B0D14D56B5}" dt="2025-07-01T13:36:57.898" v="92"/>
          <ac:spMkLst>
            <pc:docMk/>
            <pc:sldMk cId="4245819717" sldId="289"/>
            <ac:spMk id="3" creationId="{E4F19A7B-2314-E79D-D5FB-2264F5D854C6}"/>
          </ac:spMkLst>
        </pc:spChg>
        <pc:picChg chg="add mod ord">
          <ac:chgData name="Skill Yards" userId="510981af3225e229" providerId="Windows Live" clId="Web-{25703395-B473-7B1D-F615-91B0D14D56B5}" dt="2025-07-01T13:37:09.914" v="102" actId="1076"/>
          <ac:picMkLst>
            <pc:docMk/>
            <pc:sldMk cId="4245819717" sldId="289"/>
            <ac:picMk id="4" creationId="{A855CAE3-39D0-EE9D-4FB9-A24645D277FD}"/>
          </ac:picMkLst>
        </pc:picChg>
      </pc:sldChg>
      <pc:sldChg chg="addSp delSp modSp new ord">
        <pc:chgData name="Skill Yards" userId="510981af3225e229" providerId="Windows Live" clId="Web-{25703395-B473-7B1D-F615-91B0D14D56B5}" dt="2025-07-01T13:42:41.504" v="162"/>
        <pc:sldMkLst>
          <pc:docMk/>
          <pc:sldMk cId="1252903428" sldId="290"/>
        </pc:sldMkLst>
        <pc:spChg chg="mod">
          <ac:chgData name="Skill Yards" userId="510981af3225e229" providerId="Windows Live" clId="Web-{25703395-B473-7B1D-F615-91B0D14D56B5}" dt="2025-07-01T13:37:48.196" v="112" actId="20577"/>
          <ac:spMkLst>
            <pc:docMk/>
            <pc:sldMk cId="1252903428" sldId="290"/>
            <ac:spMk id="2" creationId="{E440F722-D202-52F2-D409-69987EEEBEB4}"/>
          </ac:spMkLst>
        </pc:spChg>
        <pc:spChg chg="del">
          <ac:chgData name="Skill Yards" userId="510981af3225e229" providerId="Windows Live" clId="Web-{25703395-B473-7B1D-F615-91B0D14D56B5}" dt="2025-07-01T13:37:49.728" v="113"/>
          <ac:spMkLst>
            <pc:docMk/>
            <pc:sldMk cId="1252903428" sldId="290"/>
            <ac:spMk id="3" creationId="{0426B651-D7B6-7D70-8819-F0143FD7BD80}"/>
          </ac:spMkLst>
        </pc:spChg>
        <pc:picChg chg="add mod ord">
          <ac:chgData name="Skill Yards" userId="510981af3225e229" providerId="Windows Live" clId="Web-{25703395-B473-7B1D-F615-91B0D14D56B5}" dt="2025-07-01T13:37:56.962" v="115" actId="1076"/>
          <ac:picMkLst>
            <pc:docMk/>
            <pc:sldMk cId="1252903428" sldId="290"/>
            <ac:picMk id="4" creationId="{E7E29020-E22C-C442-A4D4-1DD7FE8DB66D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2:41.504" v="161"/>
        <pc:sldMkLst>
          <pc:docMk/>
          <pc:sldMk cId="1594791982" sldId="291"/>
        </pc:sldMkLst>
        <pc:spChg chg="mod">
          <ac:chgData name="Skill Yards" userId="510981af3225e229" providerId="Windows Live" clId="Web-{25703395-B473-7B1D-F615-91B0D14D56B5}" dt="2025-07-01T13:39:08.246" v="125"/>
          <ac:spMkLst>
            <pc:docMk/>
            <pc:sldMk cId="1594791982" sldId="291"/>
            <ac:spMk id="2" creationId="{43063471-3E92-AB57-E5B1-1DCB355D2E6E}"/>
          </ac:spMkLst>
        </pc:spChg>
        <pc:spChg chg="del">
          <ac:chgData name="Skill Yards" userId="510981af3225e229" providerId="Windows Live" clId="Web-{25703395-B473-7B1D-F615-91B0D14D56B5}" dt="2025-07-01T13:38:54.168" v="124"/>
          <ac:spMkLst>
            <pc:docMk/>
            <pc:sldMk cId="1594791982" sldId="291"/>
            <ac:spMk id="3" creationId="{D8E5D03B-4E40-485F-6138-958B44638CFB}"/>
          </ac:spMkLst>
        </pc:spChg>
        <pc:spChg chg="add del mod">
          <ac:chgData name="Skill Yards" userId="510981af3225e229" providerId="Windows Live" clId="Web-{25703395-B473-7B1D-F615-91B0D14D56B5}" dt="2025-07-01T13:39:13.059" v="127"/>
          <ac:spMkLst>
            <pc:docMk/>
            <pc:sldMk cId="1594791982" sldId="291"/>
            <ac:spMk id="8" creationId="{61857F5A-F6EA-CB7D-4A9B-37AED2F5CECF}"/>
          </ac:spMkLst>
        </pc:spChg>
        <pc:spChg chg="add">
          <ac:chgData name="Skill Yards" userId="510981af3225e229" providerId="Windows Live" clId="Web-{25703395-B473-7B1D-F615-91B0D14D56B5}" dt="2025-07-01T13:39:08.246" v="125"/>
          <ac:spMkLst>
            <pc:docMk/>
            <pc:sldMk cId="1594791982" sldId="291"/>
            <ac:spMk id="11" creationId="{E8873F53-55B7-4E34-B697-201CF2F10D35}"/>
          </ac:spMkLst>
        </pc:spChg>
        <pc:spChg chg="add">
          <ac:chgData name="Skill Yards" userId="510981af3225e229" providerId="Windows Live" clId="Web-{25703395-B473-7B1D-F615-91B0D14D56B5}" dt="2025-07-01T13:39:08.246" v="125"/>
          <ac:spMkLst>
            <pc:docMk/>
            <pc:sldMk cId="1594791982" sldId="291"/>
            <ac:spMk id="13" creationId="{FD90D0AA-A57E-2DE9-0CE8-B7B306878448}"/>
          </ac:spMkLst>
        </pc:spChg>
        <pc:picChg chg="add mod ord">
          <ac:chgData name="Skill Yards" userId="510981af3225e229" providerId="Windows Live" clId="Web-{25703395-B473-7B1D-F615-91B0D14D56B5}" dt="2025-07-01T13:39:08.246" v="125"/>
          <ac:picMkLst>
            <pc:docMk/>
            <pc:sldMk cId="1594791982" sldId="291"/>
            <ac:picMk id="4" creationId="{F6F6E514-43F6-12BB-9DDA-637F1E8FF98C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2:41.504" v="160"/>
        <pc:sldMkLst>
          <pc:docMk/>
          <pc:sldMk cId="2356600278" sldId="292"/>
        </pc:sldMkLst>
        <pc:spChg chg="mod">
          <ac:chgData name="Skill Yards" userId="510981af3225e229" providerId="Windows Live" clId="Web-{25703395-B473-7B1D-F615-91B0D14D56B5}" dt="2025-07-01T13:40:39.219" v="143"/>
          <ac:spMkLst>
            <pc:docMk/>
            <pc:sldMk cId="2356600278" sldId="292"/>
            <ac:spMk id="2" creationId="{D3EF6557-23A2-393D-2B2E-A64B6FCAB6BB}"/>
          </ac:spMkLst>
        </pc:spChg>
        <pc:spChg chg="del">
          <ac:chgData name="Skill Yards" userId="510981af3225e229" providerId="Windows Live" clId="Web-{25703395-B473-7B1D-F615-91B0D14D56B5}" dt="2025-07-01T13:40:24.093" v="129"/>
          <ac:spMkLst>
            <pc:docMk/>
            <pc:sldMk cId="2356600278" sldId="292"/>
            <ac:spMk id="3" creationId="{F64D967B-A6AD-E09B-9DF3-B45190445DEA}"/>
          </ac:spMkLst>
        </pc:spChg>
        <pc:spChg chg="add del">
          <ac:chgData name="Skill Yards" userId="510981af3225e229" providerId="Windows Live" clId="Web-{25703395-B473-7B1D-F615-91B0D14D56B5}" dt="2025-07-01T13:40:39.203" v="142"/>
          <ac:spMkLst>
            <pc:docMk/>
            <pc:sldMk cId="2356600278" sldId="292"/>
            <ac:spMk id="8" creationId="{07ECF4F7-411E-8639-293B-F9266C65D5EA}"/>
          </ac:spMkLst>
        </pc:spChg>
        <pc:spChg chg="add">
          <ac:chgData name="Skill Yards" userId="510981af3225e229" providerId="Windows Live" clId="Web-{25703395-B473-7B1D-F615-91B0D14D56B5}" dt="2025-07-01T13:40:39.219" v="143"/>
          <ac:spMkLst>
            <pc:docMk/>
            <pc:sldMk cId="2356600278" sldId="292"/>
            <ac:spMk id="9" creationId="{774A975B-A886-5202-0489-6965514A0D14}"/>
          </ac:spMkLst>
        </pc:spChg>
        <pc:spChg chg="add del">
          <ac:chgData name="Skill Yards" userId="510981af3225e229" providerId="Windows Live" clId="Web-{25703395-B473-7B1D-F615-91B0D14D56B5}" dt="2025-07-01T13:40:39.203" v="142"/>
          <ac:spMkLst>
            <pc:docMk/>
            <pc:sldMk cId="2356600278" sldId="292"/>
            <ac:spMk id="11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1T13:40:39.203" v="142"/>
          <ac:spMkLst>
            <pc:docMk/>
            <pc:sldMk cId="2356600278" sldId="292"/>
            <ac:spMk id="13" creationId="{6EC109E5-0396-8968-4F42-DFEC280363B6}"/>
          </ac:spMkLst>
        </pc:spChg>
        <pc:spChg chg="add">
          <ac:chgData name="Skill Yards" userId="510981af3225e229" providerId="Windows Live" clId="Web-{25703395-B473-7B1D-F615-91B0D14D56B5}" dt="2025-07-01T13:40:39.219" v="143"/>
          <ac:spMkLst>
            <pc:docMk/>
            <pc:sldMk cId="2356600278" sldId="292"/>
            <ac:spMk id="15" creationId="{06B5A8BF-0680-F9A7-27B1-3971EC934783}"/>
          </ac:spMkLst>
        </pc:spChg>
        <pc:spChg chg="add">
          <ac:chgData name="Skill Yards" userId="510981af3225e229" providerId="Windows Live" clId="Web-{25703395-B473-7B1D-F615-91B0D14D56B5}" dt="2025-07-01T13:40:39.219" v="143"/>
          <ac:spMkLst>
            <pc:docMk/>
            <pc:sldMk cId="2356600278" sldId="292"/>
            <ac:spMk id="16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40:39.219" v="143"/>
          <ac:spMkLst>
            <pc:docMk/>
            <pc:sldMk cId="2356600278" sldId="292"/>
            <ac:spMk id="17" creationId="{5820888B-4EA5-E0E8-6D52-7733E1E77451}"/>
          </ac:spMkLst>
        </pc:spChg>
        <pc:picChg chg="add mod ord">
          <ac:chgData name="Skill Yards" userId="510981af3225e229" providerId="Windows Live" clId="Web-{25703395-B473-7B1D-F615-91B0D14D56B5}" dt="2025-07-01T13:40:43.422" v="144" actId="14100"/>
          <ac:picMkLst>
            <pc:docMk/>
            <pc:sldMk cId="2356600278" sldId="292"/>
            <ac:picMk id="4" creationId="{7058D5BE-0F37-73A7-A4AE-9A7C1AFC2964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8:25.611" v="221"/>
        <pc:sldMkLst>
          <pc:docMk/>
          <pc:sldMk cId="2586505148" sldId="293"/>
        </pc:sldMkLst>
        <pc:spChg chg="mod">
          <ac:chgData name="Skill Yards" userId="510981af3225e229" providerId="Windows Live" clId="Web-{25703395-B473-7B1D-F615-91B0D14D56B5}" dt="2025-07-01T13:41:55.846" v="157"/>
          <ac:spMkLst>
            <pc:docMk/>
            <pc:sldMk cId="2586505148" sldId="293"/>
            <ac:spMk id="2" creationId="{AE179028-F6C1-2D68-5304-CD19AAB1CDE4}"/>
          </ac:spMkLst>
        </pc:spChg>
        <pc:spChg chg="del mod">
          <ac:chgData name="Skill Yards" userId="510981af3225e229" providerId="Windows Live" clId="Web-{25703395-B473-7B1D-F615-91B0D14D56B5}" dt="2025-07-01T13:41:52.456" v="156"/>
          <ac:spMkLst>
            <pc:docMk/>
            <pc:sldMk cId="2586505148" sldId="293"/>
            <ac:spMk id="3" creationId="{7FB33D75-5BD4-C47C-E00C-D92C246E3F15}"/>
          </ac:spMkLst>
        </pc:spChg>
        <pc:spChg chg="add del mod">
          <ac:chgData name="Skill Yards" userId="510981af3225e229" providerId="Windows Live" clId="Web-{25703395-B473-7B1D-F615-91B0D14D56B5}" dt="2025-07-01T13:41:59.768" v="159"/>
          <ac:spMkLst>
            <pc:docMk/>
            <pc:sldMk cId="2586505148" sldId="293"/>
            <ac:spMk id="8" creationId="{E5901549-B17D-D4BF-26FB-EF65AA3F23EB}"/>
          </ac:spMkLst>
        </pc:spChg>
        <pc:spChg chg="add">
          <ac:chgData name="Skill Yards" userId="510981af3225e229" providerId="Windows Live" clId="Web-{25703395-B473-7B1D-F615-91B0D14D56B5}" dt="2025-07-01T13:41:55.846" v="157"/>
          <ac:spMkLst>
            <pc:docMk/>
            <pc:sldMk cId="2586505148" sldId="293"/>
            <ac:spMk id="11" creationId="{0EC38958-9A69-239A-BA79-2AEC73345F4B}"/>
          </ac:spMkLst>
        </pc:spChg>
        <pc:spChg chg="add">
          <ac:chgData name="Skill Yards" userId="510981af3225e229" providerId="Windows Live" clId="Web-{25703395-B473-7B1D-F615-91B0D14D56B5}" dt="2025-07-01T13:41:55.846" v="157"/>
          <ac:spMkLst>
            <pc:docMk/>
            <pc:sldMk cId="2586505148" sldId="293"/>
            <ac:spMk id="13" creationId="{6EC109E5-0396-8968-4F42-DFEC280363B6}"/>
          </ac:spMkLst>
        </pc:spChg>
        <pc:picChg chg="add mod ord">
          <ac:chgData name="Skill Yards" userId="510981af3225e229" providerId="Windows Live" clId="Web-{25703395-B473-7B1D-F615-91B0D14D56B5}" dt="2025-07-01T13:41:55.846" v="157"/>
          <ac:picMkLst>
            <pc:docMk/>
            <pc:sldMk cId="2586505148" sldId="293"/>
            <ac:picMk id="4" creationId="{0EA1C4BE-E58C-4005-339D-7F63E685EF18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8:25.611" v="220"/>
        <pc:sldMkLst>
          <pc:docMk/>
          <pc:sldMk cId="3497655945" sldId="294"/>
        </pc:sldMkLst>
        <pc:spChg chg="mo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2" creationId="{E15A39C0-4FC8-934A-E2E6-0604E8FB4AD0}"/>
          </ac:spMkLst>
        </pc:spChg>
        <pc:spChg chg="del">
          <ac:chgData name="Skill Yards" userId="510981af3225e229" providerId="Windows Live" clId="Web-{25703395-B473-7B1D-F615-91B0D14D56B5}" dt="2025-07-01T13:43:39.085" v="165"/>
          <ac:spMkLst>
            <pc:docMk/>
            <pc:sldMk cId="3497655945" sldId="294"/>
            <ac:spMk id="3" creationId="{F336A031-19C5-E13A-C2A6-9637B1010EEA}"/>
          </ac:spMkLst>
        </pc:spChg>
        <pc:spChg chg="ad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15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1T13:43:50.023" v="175"/>
          <ac:spMkLst>
            <pc:docMk/>
            <pc:sldMk cId="3497655945" sldId="294"/>
            <ac:spMk id="17" creationId="{3FB6D83C-2377-9CAD-A991-9E0B6AF25067}"/>
          </ac:spMkLst>
        </pc:spChg>
        <pc:picChg chg="add mod ord">
          <ac:chgData name="Skill Yards" userId="510981af3225e229" providerId="Windows Live" clId="Web-{25703395-B473-7B1D-F615-91B0D14D56B5}" dt="2025-07-01T13:43:55.460" v="176" actId="14100"/>
          <ac:picMkLst>
            <pc:docMk/>
            <pc:sldMk cId="3497655945" sldId="294"/>
            <ac:picMk id="4" creationId="{1FE4AD5C-D5F7-440B-91C8-587B5F0E7A4E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8:25.611" v="219"/>
        <pc:sldMkLst>
          <pc:docMk/>
          <pc:sldMk cId="1604006888" sldId="295"/>
        </pc:sldMkLst>
        <pc:spChg chg="mod">
          <ac:chgData name="Skill Yards" userId="510981af3225e229" providerId="Windows Live" clId="Web-{25703395-B473-7B1D-F615-91B0D14D56B5}" dt="2025-07-01T13:44:37.774" v="185" actId="14100"/>
          <ac:spMkLst>
            <pc:docMk/>
            <pc:sldMk cId="1604006888" sldId="295"/>
            <ac:spMk id="2" creationId="{C1CA5F4B-8143-6E29-1636-4B348D464944}"/>
          </ac:spMkLst>
        </pc:spChg>
        <pc:spChg chg="del">
          <ac:chgData name="Skill Yards" userId="510981af3225e229" providerId="Windows Live" clId="Web-{25703395-B473-7B1D-F615-91B0D14D56B5}" dt="2025-07-01T13:44:27.227" v="183"/>
          <ac:spMkLst>
            <pc:docMk/>
            <pc:sldMk cId="1604006888" sldId="295"/>
            <ac:spMk id="3" creationId="{20A6F944-78B1-C1EC-94B8-9D8242641781}"/>
          </ac:spMkLst>
        </pc:spChg>
        <pc:spChg chg="add">
          <ac:chgData name="Skill Yards" userId="510981af3225e229" providerId="Windows Live" clId="Web-{25703395-B473-7B1D-F615-91B0D14D56B5}" dt="2025-07-01T13:44:30.571" v="184"/>
          <ac:spMkLst>
            <pc:docMk/>
            <pc:sldMk cId="1604006888" sldId="295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44:30.571" v="184"/>
          <ac:spMkLst>
            <pc:docMk/>
            <pc:sldMk cId="1604006888" sldId="295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44:30.571" v="184"/>
          <ac:spMkLst>
            <pc:docMk/>
            <pc:sldMk cId="1604006888" sldId="295"/>
            <ac:spMk id="13" creationId="{5820888B-4EA5-E0E8-6D52-7733E1E77451}"/>
          </ac:spMkLst>
        </pc:spChg>
        <pc:spChg chg="add">
          <ac:chgData name="Skill Yards" userId="510981af3225e229" providerId="Windows Live" clId="Web-{25703395-B473-7B1D-F615-91B0D14D56B5}" dt="2025-07-01T13:44:30.571" v="184"/>
          <ac:spMkLst>
            <pc:docMk/>
            <pc:sldMk cId="1604006888" sldId="295"/>
            <ac:spMk id="15" creationId="{06B5A8BF-0680-F9A7-27B1-3971EC934783}"/>
          </ac:spMkLst>
        </pc:spChg>
        <pc:picChg chg="add mod ord">
          <ac:chgData name="Skill Yards" userId="510981af3225e229" providerId="Windows Live" clId="Web-{25703395-B473-7B1D-F615-91B0D14D56B5}" dt="2025-07-01T13:44:46.853" v="188" actId="14100"/>
          <ac:picMkLst>
            <pc:docMk/>
            <pc:sldMk cId="1604006888" sldId="295"/>
            <ac:picMk id="4" creationId="{C964D5AB-8947-F87E-3B72-C079B52721E1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8:25.611" v="218"/>
        <pc:sldMkLst>
          <pc:docMk/>
          <pc:sldMk cId="2189389717" sldId="296"/>
        </pc:sldMkLst>
        <pc:spChg chg="mod">
          <ac:chgData name="Skill Yards" userId="510981af3225e229" providerId="Windows Live" clId="Web-{25703395-B473-7B1D-F615-91B0D14D56B5}" dt="2025-07-01T13:45:36.417" v="203"/>
          <ac:spMkLst>
            <pc:docMk/>
            <pc:sldMk cId="2189389717" sldId="296"/>
            <ac:spMk id="2" creationId="{DBB210AA-D5AA-F2BB-C909-E1965ADFFD62}"/>
          </ac:spMkLst>
        </pc:spChg>
        <pc:spChg chg="del mod">
          <ac:chgData name="Skill Yards" userId="510981af3225e229" providerId="Windows Live" clId="Web-{25703395-B473-7B1D-F615-91B0D14D56B5}" dt="2025-07-01T13:45:33.370" v="202"/>
          <ac:spMkLst>
            <pc:docMk/>
            <pc:sldMk cId="2189389717" sldId="296"/>
            <ac:spMk id="3" creationId="{C7BDB13B-6550-66B6-90F5-DC98899EEF29}"/>
          </ac:spMkLst>
        </pc:spChg>
        <pc:spChg chg="add">
          <ac:chgData name="Skill Yards" userId="510981af3225e229" providerId="Windows Live" clId="Web-{25703395-B473-7B1D-F615-91B0D14D56B5}" dt="2025-07-01T13:45:36.417" v="203"/>
          <ac:spMkLst>
            <pc:docMk/>
            <pc:sldMk cId="2189389717" sldId="296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45:36.417" v="203"/>
          <ac:spMkLst>
            <pc:docMk/>
            <pc:sldMk cId="2189389717" sldId="296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45:36.417" v="203"/>
          <ac:spMkLst>
            <pc:docMk/>
            <pc:sldMk cId="2189389717" sldId="296"/>
            <ac:spMk id="13" creationId="{C7EFAAB5-34A3-C2FC-70BA-7720CC8ADBAC}"/>
          </ac:spMkLst>
        </pc:spChg>
        <pc:spChg chg="add">
          <ac:chgData name="Skill Yards" userId="510981af3225e229" providerId="Windows Live" clId="Web-{25703395-B473-7B1D-F615-91B0D14D56B5}" dt="2025-07-01T13:45:36.417" v="203"/>
          <ac:spMkLst>
            <pc:docMk/>
            <pc:sldMk cId="2189389717" sldId="296"/>
            <ac:spMk id="15" creationId="{FDD57DDC-2075-7CBD-00B4-0A5FF09917FF}"/>
          </ac:spMkLst>
        </pc:spChg>
        <pc:picChg chg="add mod ord">
          <ac:chgData name="Skill Yards" userId="510981af3225e229" providerId="Windows Live" clId="Web-{25703395-B473-7B1D-F615-91B0D14D56B5}" dt="2025-07-01T13:45:36.417" v="203"/>
          <ac:picMkLst>
            <pc:docMk/>
            <pc:sldMk cId="2189389717" sldId="296"/>
            <ac:picMk id="4" creationId="{89D31C76-4858-5C76-0473-516231437A01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1T13:48:25.611" v="217"/>
        <pc:sldMkLst>
          <pc:docMk/>
          <pc:sldMk cId="1958191172" sldId="297"/>
        </pc:sldMkLst>
        <pc:spChg chg="mod">
          <ac:chgData name="Skill Yards" userId="510981af3225e229" providerId="Windows Live" clId="Web-{25703395-B473-7B1D-F615-91B0D14D56B5}" dt="2025-07-01T13:47:39.734" v="216" actId="14100"/>
          <ac:spMkLst>
            <pc:docMk/>
            <pc:sldMk cId="1958191172" sldId="297"/>
            <ac:spMk id="2" creationId="{8BA9FACF-4D69-A46E-2102-CD2031411199}"/>
          </ac:spMkLst>
        </pc:spChg>
        <pc:spChg chg="del">
          <ac:chgData name="Skill Yards" userId="510981af3225e229" providerId="Windows Live" clId="Web-{25703395-B473-7B1D-F615-91B0D14D56B5}" dt="2025-07-01T13:47:23.984" v="212"/>
          <ac:spMkLst>
            <pc:docMk/>
            <pc:sldMk cId="1958191172" sldId="297"/>
            <ac:spMk id="3" creationId="{1CD6FCC4-D039-6E09-D03A-A9B2676037B6}"/>
          </ac:spMkLst>
        </pc:spChg>
        <pc:spChg chg="add">
          <ac:chgData name="Skill Yards" userId="510981af3225e229" providerId="Windows Live" clId="Web-{25703395-B473-7B1D-F615-91B0D14D56B5}" dt="2025-07-01T13:47:27.671" v="213"/>
          <ac:spMkLst>
            <pc:docMk/>
            <pc:sldMk cId="1958191172" sldId="297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47:27.671" v="213"/>
          <ac:spMkLst>
            <pc:docMk/>
            <pc:sldMk cId="1958191172" sldId="297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47:27.671" v="213"/>
          <ac:spMkLst>
            <pc:docMk/>
            <pc:sldMk cId="1958191172" sldId="297"/>
            <ac:spMk id="13" creationId="{FF9FFCE1-E057-415B-A971-88EC7E22AF15}"/>
          </ac:spMkLst>
        </pc:spChg>
        <pc:spChg chg="add">
          <ac:chgData name="Skill Yards" userId="510981af3225e229" providerId="Windows Live" clId="Web-{25703395-B473-7B1D-F615-91B0D14D56B5}" dt="2025-07-01T13:47:27.671" v="213"/>
          <ac:spMkLst>
            <pc:docMk/>
            <pc:sldMk cId="1958191172" sldId="297"/>
            <ac:spMk id="15" creationId="{B2C335F7-F61C-4EB4-80F2-4B1438FE66BB}"/>
          </ac:spMkLst>
        </pc:spChg>
        <pc:spChg chg="add">
          <ac:chgData name="Skill Yards" userId="510981af3225e229" providerId="Windows Live" clId="Web-{25703395-B473-7B1D-F615-91B0D14D56B5}" dt="2025-07-01T13:47:27.671" v="213"/>
          <ac:spMkLst>
            <pc:docMk/>
            <pc:sldMk cId="1958191172" sldId="297"/>
            <ac:spMk id="17" creationId="{D58401B5-5F1B-4D21-9AC3-AAEC8D366502}"/>
          </ac:spMkLst>
        </pc:spChg>
        <pc:picChg chg="add mod ord">
          <ac:chgData name="Skill Yards" userId="510981af3225e229" providerId="Windows Live" clId="Web-{25703395-B473-7B1D-F615-91B0D14D56B5}" dt="2025-07-01T13:47:33.156" v="215" actId="1076"/>
          <ac:picMkLst>
            <pc:docMk/>
            <pc:sldMk cId="1958191172" sldId="297"/>
            <ac:picMk id="4" creationId="{88BF291E-9EF1-51A1-71FE-9BB1E5C68DCB}"/>
          </ac:picMkLst>
        </pc:picChg>
      </pc:sldChg>
      <pc:sldChg chg="add ord replId">
        <pc:chgData name="Skill Yards" userId="510981af3225e229" providerId="Windows Live" clId="Web-{25703395-B473-7B1D-F615-91B0D14D56B5}" dt="2025-07-01T13:49:11.753" v="223"/>
        <pc:sldMkLst>
          <pc:docMk/>
          <pc:sldMk cId="3928325970" sldId="298"/>
        </pc:sldMkLst>
      </pc:sldChg>
      <pc:sldChg chg="add replId">
        <pc:chgData name="Skill Yards" userId="510981af3225e229" providerId="Windows Live" clId="Web-{25703395-B473-7B1D-F615-91B0D14D56B5}" dt="2025-07-01T13:49:20.988" v="224"/>
        <pc:sldMkLst>
          <pc:docMk/>
          <pc:sldMk cId="4173578012" sldId="299"/>
        </pc:sldMkLst>
      </pc:sldChg>
      <pc:sldChg chg="addSp delSp modSp new mod setBg">
        <pc:chgData name="Skill Yards" userId="510981af3225e229" providerId="Windows Live" clId="Web-{25703395-B473-7B1D-F615-91B0D14D56B5}" dt="2025-07-01T13:50:34.382" v="232"/>
        <pc:sldMkLst>
          <pc:docMk/>
          <pc:sldMk cId="1615968341" sldId="300"/>
        </pc:sldMkLst>
        <pc:spChg chg="mo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2" creationId="{A21C6D07-A967-19E8-7A83-F28C5A11A64F}"/>
          </ac:spMkLst>
        </pc:spChg>
        <pc:spChg chg="del mod">
          <ac:chgData name="Skill Yards" userId="510981af3225e229" providerId="Windows Live" clId="Web-{25703395-B473-7B1D-F615-91B0D14D56B5}" dt="2025-07-01T13:50:29.444" v="231"/>
          <ac:spMkLst>
            <pc:docMk/>
            <pc:sldMk cId="1615968341" sldId="300"/>
            <ac:spMk id="3" creationId="{D779109B-4D69-9038-5240-47B48F2CA7D6}"/>
          </ac:spMkLst>
        </pc:spChg>
        <pc:spChg chg="ad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15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1T13:50:34.382" v="232"/>
          <ac:spMkLst>
            <pc:docMk/>
            <pc:sldMk cId="1615968341" sldId="300"/>
            <ac:spMk id="17" creationId="{3FB6D83C-2377-9CAD-A991-9E0B6AF25067}"/>
          </ac:spMkLst>
        </pc:spChg>
        <pc:picChg chg="add mod ord">
          <ac:chgData name="Skill Yards" userId="510981af3225e229" providerId="Windows Live" clId="Web-{25703395-B473-7B1D-F615-91B0D14D56B5}" dt="2025-07-01T13:50:34.382" v="232"/>
          <ac:picMkLst>
            <pc:docMk/>
            <pc:sldMk cId="1615968341" sldId="300"/>
            <ac:picMk id="4" creationId="{FF03D32A-588B-D764-6801-109378CAEA87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55:56.941" v="257"/>
        <pc:sldMkLst>
          <pc:docMk/>
          <pc:sldMk cId="2774544010" sldId="301"/>
        </pc:sldMkLst>
        <pc:spChg chg="mod">
          <ac:chgData name="Skill Yards" userId="510981af3225e229" providerId="Windows Live" clId="Web-{25703395-B473-7B1D-F615-91B0D14D56B5}" dt="2025-07-01T13:51:14.196" v="242"/>
          <ac:spMkLst>
            <pc:docMk/>
            <pc:sldMk cId="2774544010" sldId="301"/>
            <ac:spMk id="2" creationId="{6C4C7DBE-6DBC-EA4E-945B-06E0A9A4C382}"/>
          </ac:spMkLst>
        </pc:spChg>
        <pc:spChg chg="del">
          <ac:chgData name="Skill Yards" userId="510981af3225e229" providerId="Windows Live" clId="Web-{25703395-B473-7B1D-F615-91B0D14D56B5}" dt="2025-07-01T13:51:11.336" v="241"/>
          <ac:spMkLst>
            <pc:docMk/>
            <pc:sldMk cId="2774544010" sldId="301"/>
            <ac:spMk id="3" creationId="{78A26CE7-2D6C-DFE9-8087-F3AB5748A279}"/>
          </ac:spMkLst>
        </pc:spChg>
        <pc:spChg chg="add del mod">
          <ac:chgData name="Skill Yards" userId="510981af3225e229" providerId="Windows Live" clId="Web-{25703395-B473-7B1D-F615-91B0D14D56B5}" dt="2025-07-01T13:51:21.446" v="244"/>
          <ac:spMkLst>
            <pc:docMk/>
            <pc:sldMk cId="2774544010" sldId="301"/>
            <ac:spMk id="6" creationId="{BEC7FF91-48E5-FA3C-9B6D-18BD04C300BA}"/>
          </ac:spMkLst>
        </pc:spChg>
        <pc:spChg chg="add del">
          <ac:chgData name="Skill Yards" userId="510981af3225e229" providerId="Windows Live" clId="Web-{25703395-B473-7B1D-F615-91B0D14D56B5}" dt="2025-07-01T13:51:45.087" v="249"/>
          <ac:spMkLst>
            <pc:docMk/>
            <pc:sldMk cId="2774544010" sldId="301"/>
            <ac:spMk id="9" creationId="{774A975B-A886-5202-0489-6965514A0D14}"/>
          </ac:spMkLst>
        </pc:spChg>
        <pc:spChg chg="add del mod">
          <ac:chgData name="Skill Yards" userId="510981af3225e229" providerId="Windows Live" clId="Web-{25703395-B473-7B1D-F615-91B0D14D56B5}" dt="2025-07-01T13:51:33.806" v="246"/>
          <ac:spMkLst>
            <pc:docMk/>
            <pc:sldMk cId="2774544010" sldId="301"/>
            <ac:spMk id="10" creationId="{D577675E-C4AE-5BAE-D10D-80E789083F12}"/>
          </ac:spMkLst>
        </pc:spChg>
        <pc:spChg chg="add del">
          <ac:chgData name="Skill Yards" userId="510981af3225e229" providerId="Windows Live" clId="Web-{25703395-B473-7B1D-F615-91B0D14D56B5}" dt="2025-07-01T13:51:45.087" v="249"/>
          <ac:spMkLst>
            <pc:docMk/>
            <pc:sldMk cId="2774544010" sldId="301"/>
            <ac:spMk id="11" creationId="{EA67E988-5919-57BB-C7DE-D3EAD38A3045}"/>
          </ac:spMkLst>
        </pc:spChg>
        <pc:spChg chg="add del">
          <ac:chgData name="Skill Yards" userId="510981af3225e229" providerId="Windows Live" clId="Web-{25703395-B473-7B1D-F615-91B0D14D56B5}" dt="2025-07-01T13:51:45.087" v="249"/>
          <ac:spMkLst>
            <pc:docMk/>
            <pc:sldMk cId="2774544010" sldId="301"/>
            <ac:spMk id="13" creationId="{C7EFAAB5-34A3-C2FC-70BA-7720CC8ADBAC}"/>
          </ac:spMkLst>
        </pc:spChg>
        <pc:spChg chg="add del">
          <ac:chgData name="Skill Yards" userId="510981af3225e229" providerId="Windows Live" clId="Web-{25703395-B473-7B1D-F615-91B0D14D56B5}" dt="2025-07-01T13:51:45.087" v="249"/>
          <ac:spMkLst>
            <pc:docMk/>
            <pc:sldMk cId="2774544010" sldId="301"/>
            <ac:spMk id="15" creationId="{FDD57DDC-2075-7CBD-00B4-0A5FF09917FF}"/>
          </ac:spMkLst>
        </pc:spChg>
        <pc:spChg chg="add del mod">
          <ac:chgData name="Skill Yards" userId="510981af3225e229" providerId="Windows Live" clId="Web-{25703395-B473-7B1D-F615-91B0D14D56B5}" dt="2025-07-01T13:51:58.432" v="251"/>
          <ac:spMkLst>
            <pc:docMk/>
            <pc:sldMk cId="2774544010" sldId="301"/>
            <ac:spMk id="16" creationId="{38F558D8-77C3-C41A-E7B9-F6AEDFEAFB00}"/>
          </ac:spMkLst>
        </pc:spChg>
        <pc:spChg chg="add del mod">
          <ac:chgData name="Skill Yards" userId="510981af3225e229" providerId="Windows Live" clId="Web-{25703395-B473-7B1D-F615-91B0D14D56B5}" dt="2025-07-01T13:52:09.713" v="253"/>
          <ac:spMkLst>
            <pc:docMk/>
            <pc:sldMk cId="2774544010" sldId="301"/>
            <ac:spMk id="19" creationId="{2CF13B0F-5D7A-6171-AA04-BE701C193621}"/>
          </ac:spMkLst>
        </pc:spChg>
        <pc:spChg chg="add del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20" creationId="{774A975B-A886-5202-0489-6965514A0D14}"/>
          </ac:spMkLst>
        </pc:spChg>
        <pc:spChg chg="add del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22" creationId="{EA67E988-5919-57BB-C7DE-D3EAD38A3045}"/>
          </ac:spMkLst>
        </pc:spChg>
        <pc:spChg chg="add del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24" creationId="{C7EFAAB5-34A3-C2FC-70BA-7720CC8ADBAC}"/>
          </ac:spMkLst>
        </pc:spChg>
        <pc:spChg chg="add del mod">
          <ac:chgData name="Skill Yards" userId="510981af3225e229" providerId="Windows Live" clId="Web-{25703395-B473-7B1D-F615-91B0D14D56B5}" dt="2025-07-01T13:53:38.810" v="255"/>
          <ac:spMkLst>
            <pc:docMk/>
            <pc:sldMk cId="2774544010" sldId="301"/>
            <ac:spMk id="25" creationId="{CA494403-CF51-8EAC-C12A-35345C30CF8A}"/>
          </ac:spMkLst>
        </pc:spChg>
        <pc:spChg chg="add del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26" creationId="{FDD57DDC-2075-7CBD-00B4-0A5FF09917FF}"/>
          </ac:spMkLst>
        </pc:spChg>
        <pc:spChg chg="add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32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34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36" creationId="{C7EFAAB5-34A3-C2FC-70BA-7720CC8ADBAC}"/>
          </ac:spMkLst>
        </pc:spChg>
        <pc:spChg chg="add">
          <ac:chgData name="Skill Yards" userId="510981af3225e229" providerId="Windows Live" clId="Web-{25703395-B473-7B1D-F615-91B0D14D56B5}" dt="2025-07-01T13:55:56.941" v="257"/>
          <ac:spMkLst>
            <pc:docMk/>
            <pc:sldMk cId="2774544010" sldId="301"/>
            <ac:spMk id="38" creationId="{FDD57DDC-2075-7CBD-00B4-0A5FF09917FF}"/>
          </ac:spMkLst>
        </pc:spChg>
        <pc:picChg chg="add del mod ord">
          <ac:chgData name="Skill Yards" userId="510981af3225e229" providerId="Windows Live" clId="Web-{25703395-B473-7B1D-F615-91B0D14D56B5}" dt="2025-07-01T13:51:17.133" v="243"/>
          <ac:picMkLst>
            <pc:docMk/>
            <pc:sldMk cId="2774544010" sldId="301"/>
            <ac:picMk id="4" creationId="{50B790D9-3F56-1FDD-5E4F-D2A1949CBEA0}"/>
          </ac:picMkLst>
        </pc:picChg>
        <pc:picChg chg="add del mod ord">
          <ac:chgData name="Skill Yards" userId="510981af3225e229" providerId="Windows Live" clId="Web-{25703395-B473-7B1D-F615-91B0D14D56B5}" dt="2025-07-01T13:51:23.180" v="245"/>
          <ac:picMkLst>
            <pc:docMk/>
            <pc:sldMk cId="2774544010" sldId="301"/>
            <ac:picMk id="7" creationId="{68C366F7-E007-6721-0A8B-9E3494C0E0D8}"/>
          </ac:picMkLst>
        </pc:picChg>
        <pc:picChg chg="add del mod ord">
          <ac:chgData name="Skill Yards" userId="510981af3225e229" providerId="Windows Live" clId="Web-{25703395-B473-7B1D-F615-91B0D14D56B5}" dt="2025-07-01T13:51:57.260" v="250"/>
          <ac:picMkLst>
            <pc:docMk/>
            <pc:sldMk cId="2774544010" sldId="301"/>
            <ac:picMk id="12" creationId="{246270E4-5207-9DA5-EBEF-024336CDE8E2}"/>
          </ac:picMkLst>
        </pc:picChg>
        <pc:picChg chg="add del mod ord">
          <ac:chgData name="Skill Yards" userId="510981af3225e229" providerId="Windows Live" clId="Web-{25703395-B473-7B1D-F615-91B0D14D56B5}" dt="2025-07-01T13:52:00.244" v="252"/>
          <ac:picMkLst>
            <pc:docMk/>
            <pc:sldMk cId="2774544010" sldId="301"/>
            <ac:picMk id="17" creationId="{4B0CFAAD-9880-3B60-7BBC-06A54633099A}"/>
          </ac:picMkLst>
        </pc:picChg>
        <pc:picChg chg="add del mod ord">
          <ac:chgData name="Skill Yards" userId="510981af3225e229" providerId="Windows Live" clId="Web-{25703395-B473-7B1D-F615-91B0D14D56B5}" dt="2025-07-01T13:52:11.807" v="254"/>
          <ac:picMkLst>
            <pc:docMk/>
            <pc:sldMk cId="2774544010" sldId="301"/>
            <ac:picMk id="21" creationId="{68B6EA1A-9218-A848-FBE4-AB1F2981B60A}"/>
          </ac:picMkLst>
        </pc:picChg>
        <pc:picChg chg="add mod ord">
          <ac:chgData name="Skill Yards" userId="510981af3225e229" providerId="Windows Live" clId="Web-{25703395-B473-7B1D-F615-91B0D14D56B5}" dt="2025-07-01T13:55:56.941" v="257"/>
          <ac:picMkLst>
            <pc:docMk/>
            <pc:sldMk cId="2774544010" sldId="301"/>
            <ac:picMk id="27" creationId="{1F44924A-AD8E-1FE7-4FEF-55088C5F8AD8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56:36.161" v="274"/>
        <pc:sldMkLst>
          <pc:docMk/>
          <pc:sldMk cId="376927276" sldId="302"/>
        </pc:sldMkLst>
        <pc:spChg chg="mod">
          <ac:chgData name="Skill Yards" userId="510981af3225e229" providerId="Windows Live" clId="Web-{25703395-B473-7B1D-F615-91B0D14D56B5}" dt="2025-07-01T13:56:36.161" v="274"/>
          <ac:spMkLst>
            <pc:docMk/>
            <pc:sldMk cId="376927276" sldId="302"/>
            <ac:spMk id="2" creationId="{F9EF037F-45B9-75E1-B54A-DAE0B6D4DAA3}"/>
          </ac:spMkLst>
        </pc:spChg>
        <pc:spChg chg="del">
          <ac:chgData name="Skill Yards" userId="510981af3225e229" providerId="Windows Live" clId="Web-{25703395-B473-7B1D-F615-91B0D14D56B5}" dt="2025-07-01T13:56:31.567" v="273"/>
          <ac:spMkLst>
            <pc:docMk/>
            <pc:sldMk cId="376927276" sldId="302"/>
            <ac:spMk id="3" creationId="{950653E8-B4C2-6ECF-19BE-93C42877DB56}"/>
          </ac:spMkLst>
        </pc:spChg>
        <pc:spChg chg="add">
          <ac:chgData name="Skill Yards" userId="510981af3225e229" providerId="Windows Live" clId="Web-{25703395-B473-7B1D-F615-91B0D14D56B5}" dt="2025-07-01T13:56:36.161" v="274"/>
          <ac:spMkLst>
            <pc:docMk/>
            <pc:sldMk cId="376927276" sldId="302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56:36.161" v="274"/>
          <ac:spMkLst>
            <pc:docMk/>
            <pc:sldMk cId="376927276" sldId="302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56:36.161" v="274"/>
          <ac:spMkLst>
            <pc:docMk/>
            <pc:sldMk cId="376927276" sldId="302"/>
            <ac:spMk id="13" creationId="{C7EFAAB5-34A3-C2FC-70BA-7720CC8ADBAC}"/>
          </ac:spMkLst>
        </pc:spChg>
        <pc:spChg chg="add">
          <ac:chgData name="Skill Yards" userId="510981af3225e229" providerId="Windows Live" clId="Web-{25703395-B473-7B1D-F615-91B0D14D56B5}" dt="2025-07-01T13:56:36.161" v="274"/>
          <ac:spMkLst>
            <pc:docMk/>
            <pc:sldMk cId="376927276" sldId="302"/>
            <ac:spMk id="15" creationId="{FDD57DDC-2075-7CBD-00B4-0A5FF09917FF}"/>
          </ac:spMkLst>
        </pc:spChg>
        <pc:picChg chg="add mod ord">
          <ac:chgData name="Skill Yards" userId="510981af3225e229" providerId="Windows Live" clId="Web-{25703395-B473-7B1D-F615-91B0D14D56B5}" dt="2025-07-01T13:56:36.161" v="274"/>
          <ac:picMkLst>
            <pc:docMk/>
            <pc:sldMk cId="376927276" sldId="302"/>
            <ac:picMk id="4" creationId="{EEE54371-B734-CD4A-B39D-D8C9FD052E8F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57:30.475" v="287" actId="14100"/>
        <pc:sldMkLst>
          <pc:docMk/>
          <pc:sldMk cId="2927711375" sldId="303"/>
        </pc:sldMkLst>
        <pc:spChg chg="mod">
          <ac:chgData name="Skill Yards" userId="510981af3225e229" providerId="Windows Live" clId="Web-{25703395-B473-7B1D-F615-91B0D14D56B5}" dt="2025-07-01T13:57:30.475" v="287" actId="14100"/>
          <ac:spMkLst>
            <pc:docMk/>
            <pc:sldMk cId="2927711375" sldId="303"/>
            <ac:spMk id="2" creationId="{298A52C4-72D4-8B97-B70D-9E5B8EA3953A}"/>
          </ac:spMkLst>
        </pc:spChg>
        <pc:spChg chg="del">
          <ac:chgData name="Skill Yards" userId="510981af3225e229" providerId="Windows Live" clId="Web-{25703395-B473-7B1D-F615-91B0D14D56B5}" dt="2025-07-01T13:57:16.053" v="283"/>
          <ac:spMkLst>
            <pc:docMk/>
            <pc:sldMk cId="2927711375" sldId="303"/>
            <ac:spMk id="3" creationId="{DD355B03-92B4-90DF-F3E3-87064731D4CB}"/>
          </ac:spMkLst>
        </pc:spChg>
        <pc:spChg chg="add">
          <ac:chgData name="Skill Yards" userId="510981af3225e229" providerId="Windows Live" clId="Web-{25703395-B473-7B1D-F615-91B0D14D56B5}" dt="2025-07-01T13:57:19.334" v="284"/>
          <ac:spMkLst>
            <pc:docMk/>
            <pc:sldMk cId="2927711375" sldId="303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57:19.334" v="284"/>
          <ac:spMkLst>
            <pc:docMk/>
            <pc:sldMk cId="2927711375" sldId="303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57:19.334" v="284"/>
          <ac:spMkLst>
            <pc:docMk/>
            <pc:sldMk cId="2927711375" sldId="303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57:19.334" v="284"/>
          <ac:spMkLst>
            <pc:docMk/>
            <pc:sldMk cId="2927711375" sldId="303"/>
            <ac:spMk id="15" creationId="{81F0C179-4DBF-6AB9-CD0B-9224A0C885A4}"/>
          </ac:spMkLst>
        </pc:spChg>
        <pc:picChg chg="add mod ord">
          <ac:chgData name="Skill Yards" userId="510981af3225e229" providerId="Windows Live" clId="Web-{25703395-B473-7B1D-F615-91B0D14D56B5}" dt="2025-07-01T13:57:26.319" v="286" actId="1076"/>
          <ac:picMkLst>
            <pc:docMk/>
            <pc:sldMk cId="2927711375" sldId="303"/>
            <ac:picMk id="4" creationId="{58D098D4-B9D6-A065-FBCD-C329B2FF47F2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1T13:58:15.430" v="301" actId="1076"/>
        <pc:sldMkLst>
          <pc:docMk/>
          <pc:sldMk cId="2247576967" sldId="304"/>
        </pc:sldMkLst>
        <pc:spChg chg="mod">
          <ac:chgData name="Skill Yards" userId="510981af3225e229" providerId="Windows Live" clId="Web-{25703395-B473-7B1D-F615-91B0D14D56B5}" dt="2025-07-01T13:58:15.430" v="301" actId="1076"/>
          <ac:spMkLst>
            <pc:docMk/>
            <pc:sldMk cId="2247576967" sldId="304"/>
            <ac:spMk id="2" creationId="{9C0E010D-1D3F-DC5D-7048-252A8558B4C2}"/>
          </ac:spMkLst>
        </pc:spChg>
        <pc:spChg chg="del">
          <ac:chgData name="Skill Yards" userId="510981af3225e229" providerId="Windows Live" clId="Web-{25703395-B473-7B1D-F615-91B0D14D56B5}" dt="2025-07-01T13:57:56.898" v="294"/>
          <ac:spMkLst>
            <pc:docMk/>
            <pc:sldMk cId="2247576967" sldId="304"/>
            <ac:spMk id="3" creationId="{DE16D1EC-2F3A-D138-7A7B-A48F35634B80}"/>
          </ac:spMkLst>
        </pc:spChg>
        <pc:spChg chg="add del">
          <ac:chgData name="Skill Yards" userId="510981af3225e229" providerId="Windows Live" clId="Web-{25703395-B473-7B1D-F615-91B0D14D56B5}" dt="2025-07-01T13:58:02.477" v="296"/>
          <ac:spMkLst>
            <pc:docMk/>
            <pc:sldMk cId="2247576967" sldId="304"/>
            <ac:spMk id="9" creationId="{774A975B-A886-5202-0489-6965514A0D14}"/>
          </ac:spMkLst>
        </pc:spChg>
        <pc:spChg chg="add del">
          <ac:chgData name="Skill Yards" userId="510981af3225e229" providerId="Windows Live" clId="Web-{25703395-B473-7B1D-F615-91B0D14D56B5}" dt="2025-07-01T13:58:02.477" v="296"/>
          <ac:spMkLst>
            <pc:docMk/>
            <pc:sldMk cId="2247576967" sldId="304"/>
            <ac:spMk id="11" creationId="{EA67E988-5919-57BB-C7DE-D3EAD38A3045}"/>
          </ac:spMkLst>
        </pc:spChg>
        <pc:spChg chg="add del">
          <ac:chgData name="Skill Yards" userId="510981af3225e229" providerId="Windows Live" clId="Web-{25703395-B473-7B1D-F615-91B0D14D56B5}" dt="2025-07-01T13:58:02.477" v="296"/>
          <ac:spMkLst>
            <pc:docMk/>
            <pc:sldMk cId="2247576967" sldId="304"/>
            <ac:spMk id="13" creationId="{5820888B-4EA5-E0E8-6D52-7733E1E77451}"/>
          </ac:spMkLst>
        </pc:spChg>
        <pc:spChg chg="add del">
          <ac:chgData name="Skill Yards" userId="510981af3225e229" providerId="Windows Live" clId="Web-{25703395-B473-7B1D-F615-91B0D14D56B5}" dt="2025-07-01T13:58:02.477" v="296"/>
          <ac:spMkLst>
            <pc:docMk/>
            <pc:sldMk cId="2247576967" sldId="304"/>
            <ac:spMk id="15" creationId="{06B5A8BF-0680-F9A7-27B1-3971EC934783}"/>
          </ac:spMkLst>
        </pc:spChg>
        <pc:spChg chg="add">
          <ac:chgData name="Skill Yards" userId="510981af3225e229" providerId="Windows Live" clId="Web-{25703395-B473-7B1D-F615-91B0D14D56B5}" dt="2025-07-01T13:58:02.492" v="297"/>
          <ac:spMkLst>
            <pc:docMk/>
            <pc:sldMk cId="2247576967" sldId="304"/>
            <ac:spMk id="17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1T13:58:02.492" v="297"/>
          <ac:spMkLst>
            <pc:docMk/>
            <pc:sldMk cId="2247576967" sldId="304"/>
            <ac:spMk id="18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1T13:58:02.492" v="297"/>
          <ac:spMkLst>
            <pc:docMk/>
            <pc:sldMk cId="2247576967" sldId="304"/>
            <ac:spMk id="19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1T13:58:02.492" v="297"/>
          <ac:spMkLst>
            <pc:docMk/>
            <pc:sldMk cId="2247576967" sldId="304"/>
            <ac:spMk id="20" creationId="{81F0C179-4DBF-6AB9-CD0B-9224A0C885A4}"/>
          </ac:spMkLst>
        </pc:spChg>
        <pc:picChg chg="add mod ord">
          <ac:chgData name="Skill Yards" userId="510981af3225e229" providerId="Windows Live" clId="Web-{25703395-B473-7B1D-F615-91B0D14D56B5}" dt="2025-07-01T13:58:07.867" v="299" actId="1076"/>
          <ac:picMkLst>
            <pc:docMk/>
            <pc:sldMk cId="2247576967" sldId="304"/>
            <ac:picMk id="4" creationId="{57F54C7D-6BC1-2214-242A-7121D018D9F0}"/>
          </ac:picMkLst>
        </pc:picChg>
      </pc:sldChg>
      <pc:sldChg chg="modSp add replId">
        <pc:chgData name="Skill Yards" userId="510981af3225e229" providerId="Windows Live" clId="Web-{25703395-B473-7B1D-F615-91B0D14D56B5}" dt="2025-07-01T14:00:28.420" v="305" actId="20577"/>
        <pc:sldMkLst>
          <pc:docMk/>
          <pc:sldMk cId="2268883229" sldId="305"/>
        </pc:sldMkLst>
        <pc:spChg chg="mod">
          <ac:chgData name="Skill Yards" userId="510981af3225e229" providerId="Windows Live" clId="Web-{25703395-B473-7B1D-F615-91B0D14D56B5}" dt="2025-07-01T14:00:28.420" v="305" actId="20577"/>
          <ac:spMkLst>
            <pc:docMk/>
            <pc:sldMk cId="2268883229" sldId="305"/>
            <ac:spMk id="3" creationId="{97ADDE3F-B596-3F21-9212-9DA78CF412D7}"/>
          </ac:spMkLst>
        </pc:spChg>
      </pc:sldChg>
      <pc:sldChg chg="modSp add del replId">
        <pc:chgData name="Skill Yards" userId="510981af3225e229" providerId="Windows Live" clId="Web-{25703395-B473-7B1D-F615-91B0D14D56B5}" dt="2025-07-01T14:00:34.717" v="307"/>
        <pc:sldMkLst>
          <pc:docMk/>
          <pc:sldMk cId="1442492508" sldId="306"/>
        </pc:sldMkLst>
        <pc:spChg chg="mod">
          <ac:chgData name="Skill Yards" userId="510981af3225e229" providerId="Windows Live" clId="Web-{25703395-B473-7B1D-F615-91B0D14D56B5}" dt="2025-07-01T14:00:32.670" v="306" actId="20577"/>
          <ac:spMkLst>
            <pc:docMk/>
            <pc:sldMk cId="1442492508" sldId="306"/>
            <ac:spMk id="3" creationId="{81FF988B-D83C-A641-5A76-4694D7E9A874}"/>
          </ac:spMkLst>
        </pc:spChg>
      </pc:sldChg>
      <pc:sldChg chg="addSp delSp modSp new mod setBg">
        <pc:chgData name="Skill Yards" userId="510981af3225e229" providerId="Windows Live" clId="Web-{25703395-B473-7B1D-F615-91B0D14D56B5}" dt="2025-07-02T01:38:22.236" v="336"/>
        <pc:sldMkLst>
          <pc:docMk/>
          <pc:sldMk cId="1856926427" sldId="306"/>
        </pc:sldMkLst>
        <pc:spChg chg="mo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2" creationId="{4DB26626-BE87-546C-A8A4-56867AEE69D5}"/>
          </ac:spMkLst>
        </pc:spChg>
        <pc:spChg chg="mod or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3" creationId="{009779BF-91E9-0D80-E259-D41D214790EC}"/>
          </ac:spMkLst>
        </pc:spChg>
        <pc:spChg chg="add del">
          <ac:chgData name="Skill Yards" userId="510981af3225e229" providerId="Windows Live" clId="Web-{25703395-B473-7B1D-F615-91B0D14D56B5}" dt="2025-07-02T01:34:28.402" v="319"/>
          <ac:spMkLst>
            <pc:docMk/>
            <pc:sldMk cId="1856926427" sldId="306"/>
            <ac:spMk id="9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2T01:34:28.402" v="319"/>
          <ac:spMkLst>
            <pc:docMk/>
            <pc:sldMk cId="1856926427" sldId="306"/>
            <ac:spMk id="11" creationId="{6EC109E5-0396-8968-4F42-DFEC280363B6}"/>
          </ac:spMkLst>
        </pc:spChg>
        <pc:spChg chg="add del">
          <ac:chgData name="Skill Yards" userId="510981af3225e229" providerId="Windows Live" clId="Web-{25703395-B473-7B1D-F615-91B0D14D56B5}" dt="2025-07-02T01:34:32.652" v="321"/>
          <ac:spMkLst>
            <pc:docMk/>
            <pc:sldMk cId="1856926427" sldId="306"/>
            <ac:spMk id="13" creationId="{FAF3766F-DEF3-4802-BB0D-7A18EDD9704F}"/>
          </ac:spMkLst>
        </pc:spChg>
        <pc:spChg chg="add del">
          <ac:chgData name="Skill Yards" userId="510981af3225e229" providerId="Windows Live" clId="Web-{25703395-B473-7B1D-F615-91B0D14D56B5}" dt="2025-07-02T01:34:32.652" v="321"/>
          <ac:spMkLst>
            <pc:docMk/>
            <pc:sldMk cId="1856926427" sldId="306"/>
            <ac:spMk id="14" creationId="{774A975B-A886-5202-0489-6965514A0D14}"/>
          </ac:spMkLst>
        </pc:spChg>
        <pc:spChg chg="add del">
          <ac:chgData name="Skill Yards" userId="510981af3225e229" providerId="Windows Live" clId="Web-{25703395-B473-7B1D-F615-91B0D14D56B5}" dt="2025-07-02T01:34:32.652" v="321"/>
          <ac:spMkLst>
            <pc:docMk/>
            <pc:sldMk cId="1856926427" sldId="306"/>
            <ac:spMk id="15" creationId="{BD0C058D-27D4-3139-E199-E2C11099B62C}"/>
          </ac:spMkLst>
        </pc:spChg>
        <pc:spChg chg="add del">
          <ac:chgData name="Skill Yards" userId="510981af3225e229" providerId="Windows Live" clId="Web-{25703395-B473-7B1D-F615-91B0D14D56B5}" dt="2025-07-02T01:34:32.652" v="321"/>
          <ac:spMkLst>
            <pc:docMk/>
            <pc:sldMk cId="1856926427" sldId="306"/>
            <ac:spMk id="16" creationId="{EA67E988-5919-57BB-C7DE-D3EAD38A3045}"/>
          </ac:spMkLst>
        </pc:spChg>
        <pc:spChg chg="add del">
          <ac:chgData name="Skill Yards" userId="510981af3225e229" providerId="Windows Live" clId="Web-{25703395-B473-7B1D-F615-91B0D14D56B5}" dt="2025-07-02T01:34:32.652" v="321"/>
          <ac:spMkLst>
            <pc:docMk/>
            <pc:sldMk cId="1856926427" sldId="306"/>
            <ac:spMk id="17" creationId="{E94E0531-D614-3CB6-996E-FF0184A33A54}"/>
          </ac:spMkLst>
        </pc:spChg>
        <pc:spChg chg="add del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19" creationId="{E8873F53-55B7-4E34-B697-201CF2F10D35}"/>
          </ac:spMkLst>
        </pc:spChg>
        <pc:spChg chg="add del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20" creationId="{FD90D0AA-A57E-2DE9-0CE8-B7B306878448}"/>
          </ac:spMkLst>
        </pc:spChg>
        <pc:spChg chg="ad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25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27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29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31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2T01:38:22.236" v="336"/>
          <ac:spMkLst>
            <pc:docMk/>
            <pc:sldMk cId="1856926427" sldId="306"/>
            <ac:spMk id="33" creationId="{3FB6D83C-2377-9CAD-A991-9E0B6AF25067}"/>
          </ac:spMkLst>
        </pc:spChg>
        <pc:picChg chg="add mod ord">
          <ac:chgData name="Skill Yards" userId="510981af3225e229" providerId="Windows Live" clId="Web-{25703395-B473-7B1D-F615-91B0D14D56B5}" dt="2025-07-02T01:38:22.236" v="336"/>
          <ac:picMkLst>
            <pc:docMk/>
            <pc:sldMk cId="1856926427" sldId="306"/>
            <ac:picMk id="4" creationId="{DFD6BD48-898F-2229-4264-9999F52C1E30}"/>
          </ac:picMkLst>
        </pc:picChg>
      </pc:sldChg>
      <pc:sldChg chg="addSp delSp modSp new mod setBg">
        <pc:chgData name="Skill Yards" userId="510981af3225e229" providerId="Windows Live" clId="Web-{25703395-B473-7B1D-F615-91B0D14D56B5}" dt="2025-07-02T01:37:44.032" v="335" actId="1076"/>
        <pc:sldMkLst>
          <pc:docMk/>
          <pc:sldMk cId="4091504190" sldId="307"/>
        </pc:sldMkLst>
        <pc:spChg chg="mo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2" creationId="{1F80620D-C7ED-D61F-0E10-35505C2B534F}"/>
          </ac:spMkLst>
        </pc:spChg>
        <pc:spChg chg="mod or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3" creationId="{2D3F7987-4B4C-2DDD-D0EC-B42232ED3AD5}"/>
          </ac:spMkLst>
        </pc:spChg>
        <pc:spChg chg="add del">
          <ac:chgData name="Skill Yards" userId="510981af3225e229" providerId="Windows Live" clId="Web-{25703395-B473-7B1D-F615-91B0D14D56B5}" dt="2025-07-02T01:37:33.579" v="332"/>
          <ac:spMkLst>
            <pc:docMk/>
            <pc:sldMk cId="4091504190" sldId="307"/>
            <ac:spMk id="9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2T01:37:33.579" v="332"/>
          <ac:spMkLst>
            <pc:docMk/>
            <pc:sldMk cId="4091504190" sldId="307"/>
            <ac:spMk id="11" creationId="{6EC109E5-0396-8968-4F42-DFEC280363B6}"/>
          </ac:spMkLst>
        </pc:spChg>
        <pc:spChg chg="ad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14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15" creationId="{D91952F0-771E-D2ED-C333-EEED6708B80C}"/>
          </ac:spMkLst>
        </pc:spChg>
        <pc:spChg chg="ad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16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2T01:37:33.594" v="333"/>
          <ac:spMkLst>
            <pc:docMk/>
            <pc:sldMk cId="4091504190" sldId="307"/>
            <ac:spMk id="17" creationId="{3FB6D83C-2377-9CAD-A991-9E0B6AF25067}"/>
          </ac:spMkLst>
        </pc:spChg>
        <pc:picChg chg="add mod">
          <ac:chgData name="Skill Yards" userId="510981af3225e229" providerId="Windows Live" clId="Web-{25703395-B473-7B1D-F615-91B0D14D56B5}" dt="2025-07-02T01:37:44.032" v="335" actId="1076"/>
          <ac:picMkLst>
            <pc:docMk/>
            <pc:sldMk cId="4091504190" sldId="307"/>
            <ac:picMk id="4" creationId="{8E3F24A8-D9AA-39DE-0D86-7549CB17056C}"/>
          </ac:picMkLst>
        </pc:picChg>
      </pc:sldChg>
      <pc:sldChg chg="modSp add replId">
        <pc:chgData name="Skill Yards" userId="510981af3225e229" providerId="Windows Live" clId="Web-{25703395-B473-7B1D-F615-91B0D14D56B5}" dt="2025-07-02T01:39:24.191" v="342" actId="20577"/>
        <pc:sldMkLst>
          <pc:docMk/>
          <pc:sldMk cId="1448655376" sldId="308"/>
        </pc:sldMkLst>
        <pc:spChg chg="mod">
          <ac:chgData name="Skill Yards" userId="510981af3225e229" providerId="Windows Live" clId="Web-{25703395-B473-7B1D-F615-91B0D14D56B5}" dt="2025-07-02T01:39:24.191" v="342" actId="20577"/>
          <ac:spMkLst>
            <pc:docMk/>
            <pc:sldMk cId="1448655376" sldId="308"/>
            <ac:spMk id="3" creationId="{C15AAE09-3AEF-AE34-CF15-89F5B3359C6C}"/>
          </ac:spMkLst>
        </pc:spChg>
      </pc:sldChg>
      <pc:sldChg chg="addSp modSp new mod setBg">
        <pc:chgData name="Skill Yards" userId="510981af3225e229" providerId="Windows Live" clId="Web-{25703395-B473-7B1D-F615-91B0D14D56B5}" dt="2025-07-02T01:41:38.242" v="348"/>
        <pc:sldMkLst>
          <pc:docMk/>
          <pc:sldMk cId="4047038069" sldId="309"/>
        </pc:sldMkLst>
        <pc:spChg chg="mo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2" creationId="{ED5A786E-AC15-0926-9E29-4B4D1AA18D96}"/>
          </ac:spMkLst>
        </pc:spChg>
        <pc:spChg chg="mo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3" creationId="{0520C345-858D-9764-2DB1-F645EDFA2A48}"/>
          </ac:spMkLst>
        </pc:spChg>
        <pc:spChg chg="ad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13" creationId="{C7EFAAB5-34A3-C2FC-70BA-7720CC8ADBAC}"/>
          </ac:spMkLst>
        </pc:spChg>
        <pc:spChg chg="add">
          <ac:chgData name="Skill Yards" userId="510981af3225e229" providerId="Windows Live" clId="Web-{25703395-B473-7B1D-F615-91B0D14D56B5}" dt="2025-07-02T01:41:38.242" v="348"/>
          <ac:spMkLst>
            <pc:docMk/>
            <pc:sldMk cId="4047038069" sldId="309"/>
            <ac:spMk id="15" creationId="{FDD57DDC-2075-7CBD-00B4-0A5FF09917FF}"/>
          </ac:spMkLst>
        </pc:spChg>
        <pc:picChg chg="add mod">
          <ac:chgData name="Skill Yards" userId="510981af3225e229" providerId="Windows Live" clId="Web-{25703395-B473-7B1D-F615-91B0D14D56B5}" dt="2025-07-02T01:41:38.242" v="348"/>
          <ac:picMkLst>
            <pc:docMk/>
            <pc:sldMk cId="4047038069" sldId="309"/>
            <ac:picMk id="4" creationId="{D8E03A9E-C43E-6F41-661A-A78DDB4F674B}"/>
          </ac:picMkLst>
        </pc:picChg>
      </pc:sldChg>
      <pc:sldChg chg="modSp add replId">
        <pc:chgData name="Skill Yards" userId="510981af3225e229" providerId="Windows Live" clId="Web-{25703395-B473-7B1D-F615-91B0D14D56B5}" dt="2025-07-02T01:42:47.416" v="352" actId="14100"/>
        <pc:sldMkLst>
          <pc:docMk/>
          <pc:sldMk cId="2794407433" sldId="310"/>
        </pc:sldMkLst>
        <pc:spChg chg="mod">
          <ac:chgData name="Skill Yards" userId="510981af3225e229" providerId="Windows Live" clId="Web-{25703395-B473-7B1D-F615-91B0D14D56B5}" dt="2025-07-02T01:42:47.416" v="352" actId="14100"/>
          <ac:spMkLst>
            <pc:docMk/>
            <pc:sldMk cId="2794407433" sldId="310"/>
            <ac:spMk id="3" creationId="{9DD7ADA1-1DF2-5590-A5C7-07E5A579843D}"/>
          </ac:spMkLst>
        </pc:spChg>
      </pc:sldChg>
      <pc:sldChg chg="addSp modSp new mod setBg">
        <pc:chgData name="Skill Yards" userId="510981af3225e229" providerId="Windows Live" clId="Web-{25703395-B473-7B1D-F615-91B0D14D56B5}" dt="2025-07-02T01:44:30.090" v="362" actId="14100"/>
        <pc:sldMkLst>
          <pc:docMk/>
          <pc:sldMk cId="2369119639" sldId="311"/>
        </pc:sldMkLst>
        <pc:spChg chg="mo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2" creationId="{E4A04615-3BC0-811E-F004-AD3B9AD2C636}"/>
          </ac:spMkLst>
        </pc:spChg>
        <pc:spChg chg="mo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3" creationId="{C9EBA80E-CC6A-E4C9-75D2-7F5415035796}"/>
          </ac:spMkLst>
        </pc:spChg>
        <pc:spChg chg="ad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13" creationId="{FAF3766F-DEF3-4802-BB0D-7A18EDD9704F}"/>
          </ac:spMkLst>
        </pc:spChg>
        <pc:spChg chg="ad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15" creationId="{BD0C058D-27D4-3139-E199-E2C11099B62C}"/>
          </ac:spMkLst>
        </pc:spChg>
        <pc:spChg chg="add">
          <ac:chgData name="Skill Yards" userId="510981af3225e229" providerId="Windows Live" clId="Web-{25703395-B473-7B1D-F615-91B0D14D56B5}" dt="2025-07-02T01:44:14.887" v="359"/>
          <ac:spMkLst>
            <pc:docMk/>
            <pc:sldMk cId="2369119639" sldId="311"/>
            <ac:spMk id="17" creationId="{E94E0531-D614-3CB6-996E-FF0184A33A54}"/>
          </ac:spMkLst>
        </pc:spChg>
        <pc:picChg chg="add mod">
          <ac:chgData name="Skill Yards" userId="510981af3225e229" providerId="Windows Live" clId="Web-{25703395-B473-7B1D-F615-91B0D14D56B5}" dt="2025-07-02T01:44:30.090" v="362" actId="14100"/>
          <ac:picMkLst>
            <pc:docMk/>
            <pc:sldMk cId="2369119639" sldId="311"/>
            <ac:picMk id="4" creationId="{A79E5E18-43F8-8A33-8DAB-97E1ED7A6912}"/>
          </ac:picMkLst>
        </pc:picChg>
      </pc:sldChg>
      <pc:sldChg chg="addSp modSp new mod setBg">
        <pc:chgData name="Skill Yards" userId="510981af3225e229" providerId="Windows Live" clId="Web-{25703395-B473-7B1D-F615-91B0D14D56B5}" dt="2025-07-02T01:49:39.708" v="373" actId="20577"/>
        <pc:sldMkLst>
          <pc:docMk/>
          <pc:sldMk cId="3416021054" sldId="312"/>
        </pc:sldMkLst>
        <pc:spChg chg="mod">
          <ac:chgData name="Skill Yards" userId="510981af3225e229" providerId="Windows Live" clId="Web-{25703395-B473-7B1D-F615-91B0D14D56B5}" dt="2025-07-02T01:46:11.749" v="369"/>
          <ac:spMkLst>
            <pc:docMk/>
            <pc:sldMk cId="3416021054" sldId="312"/>
            <ac:spMk id="2" creationId="{93EA9BD5-E628-D049-125F-9210D29AB89A}"/>
          </ac:spMkLst>
        </pc:spChg>
        <pc:spChg chg="mod ord">
          <ac:chgData name="Skill Yards" userId="510981af3225e229" providerId="Windows Live" clId="Web-{25703395-B473-7B1D-F615-91B0D14D56B5}" dt="2025-07-02T01:49:39.708" v="373" actId="20577"/>
          <ac:spMkLst>
            <pc:docMk/>
            <pc:sldMk cId="3416021054" sldId="312"/>
            <ac:spMk id="3" creationId="{71B46A53-BA01-CEFA-2281-DF27B680F537}"/>
          </ac:spMkLst>
        </pc:spChg>
        <pc:spChg chg="add">
          <ac:chgData name="Skill Yards" userId="510981af3225e229" providerId="Windows Live" clId="Web-{25703395-B473-7B1D-F615-91B0D14D56B5}" dt="2025-07-02T01:46:11.749" v="369"/>
          <ac:spMkLst>
            <pc:docMk/>
            <pc:sldMk cId="3416021054" sldId="312"/>
            <ac:spMk id="9" creationId="{E8873F53-55B7-4E34-B697-201CF2F10D35}"/>
          </ac:spMkLst>
        </pc:spChg>
        <pc:spChg chg="add">
          <ac:chgData name="Skill Yards" userId="510981af3225e229" providerId="Windows Live" clId="Web-{25703395-B473-7B1D-F615-91B0D14D56B5}" dt="2025-07-02T01:46:11.749" v="369"/>
          <ac:spMkLst>
            <pc:docMk/>
            <pc:sldMk cId="3416021054" sldId="312"/>
            <ac:spMk id="11" creationId="{FD90D0AA-A57E-2DE9-0CE8-B7B306878448}"/>
          </ac:spMkLst>
        </pc:spChg>
        <pc:picChg chg="add mod">
          <ac:chgData name="Skill Yards" userId="510981af3225e229" providerId="Windows Live" clId="Web-{25703395-B473-7B1D-F615-91B0D14D56B5}" dt="2025-07-02T01:46:11.749" v="369"/>
          <ac:picMkLst>
            <pc:docMk/>
            <pc:sldMk cId="3416021054" sldId="312"/>
            <ac:picMk id="4" creationId="{C057082E-142F-D0B2-E963-F82A1A12FFCB}"/>
          </ac:picMkLst>
        </pc:picChg>
      </pc:sldChg>
      <pc:sldChg chg="new del">
        <pc:chgData name="Skill Yards" userId="510981af3225e229" providerId="Windows Live" clId="Web-{25703395-B473-7B1D-F615-91B0D14D56B5}" dt="2025-07-02T01:51:25.086" v="379"/>
        <pc:sldMkLst>
          <pc:docMk/>
          <pc:sldMk cId="3392874739" sldId="313"/>
        </pc:sldMkLst>
      </pc:sldChg>
      <pc:sldChg chg="add del">
        <pc:chgData name="Skill Yards" userId="510981af3225e229" providerId="Windows Live" clId="Web-{25703395-B473-7B1D-F615-91B0D14D56B5}" dt="2025-07-02T01:49:59.131" v="376"/>
        <pc:sldMkLst>
          <pc:docMk/>
          <pc:sldMk cId="1154505136" sldId="314"/>
        </pc:sldMkLst>
      </pc:sldChg>
      <pc:sldChg chg="addSp modSp add">
        <pc:chgData name="Skill Yards" userId="510981af3225e229" providerId="Windows Live" clId="Web-{25703395-B473-7B1D-F615-91B0D14D56B5}" dt="2025-07-02T01:50:51.851" v="378"/>
        <pc:sldMkLst>
          <pc:docMk/>
          <pc:sldMk cId="3257511687" sldId="314"/>
        </pc:sldMkLst>
        <pc:spChg chg="mod">
          <ac:chgData name="Skill Yards" userId="510981af3225e229" providerId="Windows Live" clId="Web-{25703395-B473-7B1D-F615-91B0D14D56B5}" dt="2025-07-02T01:50:51.851" v="378"/>
          <ac:spMkLst>
            <pc:docMk/>
            <pc:sldMk cId="3257511687" sldId="314"/>
            <ac:spMk id="2" creationId="{B7607B01-8AB8-667B-0B46-A0CD239B051E}"/>
          </ac:spMkLst>
        </pc:spChg>
        <pc:spChg chg="add">
          <ac:chgData name="Skill Yards" userId="510981af3225e229" providerId="Windows Live" clId="Web-{25703395-B473-7B1D-F615-91B0D14D56B5}" dt="2025-07-02T01:50:51.851" v="378"/>
          <ac:spMkLst>
            <pc:docMk/>
            <pc:sldMk cId="3257511687" sldId="314"/>
            <ac:spMk id="9" creationId="{80B98925-0550-1AFB-C1DC-02792400FB71}"/>
          </ac:spMkLst>
        </pc:spChg>
        <pc:spChg chg="add">
          <ac:chgData name="Skill Yards" userId="510981af3225e229" providerId="Windows Live" clId="Web-{25703395-B473-7B1D-F615-91B0D14D56B5}" dt="2025-07-02T01:50:51.851" v="378"/>
          <ac:spMkLst>
            <pc:docMk/>
            <pc:sldMk cId="3257511687" sldId="314"/>
            <ac:spMk id="11" creationId="{0DBFCB27-760B-5FF3-72F5-581461CE16FD}"/>
          </ac:spMkLst>
        </pc:spChg>
      </pc:sldChg>
      <pc:sldChg chg="addSp modSp new mod setBg">
        <pc:chgData name="Skill Yards" userId="510981af3225e229" providerId="Windows Live" clId="Web-{25703395-B473-7B1D-F615-91B0D14D56B5}" dt="2025-07-02T01:54:56.107" v="393" actId="20577"/>
        <pc:sldMkLst>
          <pc:docMk/>
          <pc:sldMk cId="947583008" sldId="315"/>
        </pc:sldMkLst>
        <pc:spChg chg="mod">
          <ac:chgData name="Skill Yards" userId="510981af3225e229" providerId="Windows Live" clId="Web-{25703395-B473-7B1D-F615-91B0D14D56B5}" dt="2025-07-02T01:52:50.698" v="385"/>
          <ac:spMkLst>
            <pc:docMk/>
            <pc:sldMk cId="947583008" sldId="315"/>
            <ac:spMk id="2" creationId="{0EBD03DE-6DF9-F3BF-334A-65FC728CFA11}"/>
          </ac:spMkLst>
        </pc:spChg>
        <pc:spChg chg="mod ord">
          <ac:chgData name="Skill Yards" userId="510981af3225e229" providerId="Windows Live" clId="Web-{25703395-B473-7B1D-F615-91B0D14D56B5}" dt="2025-07-02T01:54:56.107" v="393" actId="20577"/>
          <ac:spMkLst>
            <pc:docMk/>
            <pc:sldMk cId="947583008" sldId="315"/>
            <ac:spMk id="3" creationId="{1C055482-B122-3868-2E1B-85FCDE2BC6A2}"/>
          </ac:spMkLst>
        </pc:spChg>
        <pc:spChg chg="add">
          <ac:chgData name="Skill Yards" userId="510981af3225e229" providerId="Windows Live" clId="Web-{25703395-B473-7B1D-F615-91B0D14D56B5}" dt="2025-07-02T01:52:50.698" v="385"/>
          <ac:spMkLst>
            <pc:docMk/>
            <pc:sldMk cId="947583008" sldId="315"/>
            <ac:spMk id="10" creationId="{9E10BDB4-64F2-477D-A03B-9F8352D5E02E}"/>
          </ac:spMkLst>
        </pc:spChg>
        <pc:spChg chg="add">
          <ac:chgData name="Skill Yards" userId="510981af3225e229" providerId="Windows Live" clId="Web-{25703395-B473-7B1D-F615-91B0D14D56B5}" dt="2025-07-02T01:52:50.698" v="385"/>
          <ac:spMkLst>
            <pc:docMk/>
            <pc:sldMk cId="947583008" sldId="315"/>
            <ac:spMk id="12" creationId="{887F59F2-5FBC-40CD-AD35-376AECE49EA6}"/>
          </ac:spMkLst>
        </pc:spChg>
        <pc:picChg chg="add mod">
          <ac:chgData name="Skill Yards" userId="510981af3225e229" providerId="Windows Live" clId="Web-{25703395-B473-7B1D-F615-91B0D14D56B5}" dt="2025-07-02T01:52:50.698" v="385"/>
          <ac:picMkLst>
            <pc:docMk/>
            <pc:sldMk cId="947583008" sldId="315"/>
            <ac:picMk id="5" creationId="{7961E1B7-ACE8-E328-9628-0BD15A5EEB58}"/>
          </ac:picMkLst>
        </pc:picChg>
      </pc:sldChg>
      <pc:sldChg chg="add del">
        <pc:chgData name="Skill Yards" userId="510981af3225e229" providerId="Windows Live" clId="Web-{25703395-B473-7B1D-F615-91B0D14D56B5}" dt="2025-07-02T02:22:16.683" v="498"/>
        <pc:sldMkLst>
          <pc:docMk/>
          <pc:sldMk cId="4155373472" sldId="316"/>
        </pc:sldMkLst>
      </pc:sldChg>
      <pc:sldChg chg="modSp add replId">
        <pc:chgData name="Skill Yards" userId="510981af3225e229" providerId="Windows Live" clId="Web-{25703395-B473-7B1D-F615-91B0D14D56B5}" dt="2025-07-02T01:55:51.140" v="398" actId="14100"/>
        <pc:sldMkLst>
          <pc:docMk/>
          <pc:sldMk cId="3993700152" sldId="317"/>
        </pc:sldMkLst>
        <pc:spChg chg="mod">
          <ac:chgData name="Skill Yards" userId="510981af3225e229" providerId="Windows Live" clId="Web-{25703395-B473-7B1D-F615-91B0D14D56B5}" dt="2025-07-02T01:55:36.483" v="395" actId="20577"/>
          <ac:spMkLst>
            <pc:docMk/>
            <pc:sldMk cId="3993700152" sldId="317"/>
            <ac:spMk id="2" creationId="{832D18CE-2393-FE1E-779B-97D530FCF8F4}"/>
          </ac:spMkLst>
        </pc:spChg>
        <pc:spChg chg="mod">
          <ac:chgData name="Skill Yards" userId="510981af3225e229" providerId="Windows Live" clId="Web-{25703395-B473-7B1D-F615-91B0D14D56B5}" dt="2025-07-02T01:55:51.140" v="398" actId="14100"/>
          <ac:spMkLst>
            <pc:docMk/>
            <pc:sldMk cId="3993700152" sldId="317"/>
            <ac:spMk id="3" creationId="{A7ADC77D-C2CA-082A-EE57-AB242D6CC5A3}"/>
          </ac:spMkLst>
        </pc:spChg>
      </pc:sldChg>
      <pc:sldChg chg="new del">
        <pc:chgData name="Skill Yards" userId="510981af3225e229" providerId="Windows Live" clId="Web-{25703395-B473-7B1D-F615-91B0D14D56B5}" dt="2025-07-02T02:01:14.165" v="417"/>
        <pc:sldMkLst>
          <pc:docMk/>
          <pc:sldMk cId="153141619" sldId="318"/>
        </pc:sldMkLst>
      </pc:sldChg>
      <pc:sldChg chg="modSp add replId">
        <pc:chgData name="Skill Yards" userId="510981af3225e229" providerId="Windows Live" clId="Web-{25703395-B473-7B1D-F615-91B0D14D56B5}" dt="2025-07-02T01:56:49.954" v="404" actId="14100"/>
        <pc:sldMkLst>
          <pc:docMk/>
          <pc:sldMk cId="1729837979" sldId="319"/>
        </pc:sldMkLst>
        <pc:spChg chg="mod">
          <ac:chgData name="Skill Yards" userId="510981af3225e229" providerId="Windows Live" clId="Web-{25703395-B473-7B1D-F615-91B0D14D56B5}" dt="2025-07-02T01:56:36.673" v="401" actId="20577"/>
          <ac:spMkLst>
            <pc:docMk/>
            <pc:sldMk cId="1729837979" sldId="319"/>
            <ac:spMk id="2" creationId="{5BAAB545-4DDE-F282-6DCA-E028BFF2BD6D}"/>
          </ac:spMkLst>
        </pc:spChg>
        <pc:spChg chg="mod">
          <ac:chgData name="Skill Yards" userId="510981af3225e229" providerId="Windows Live" clId="Web-{25703395-B473-7B1D-F615-91B0D14D56B5}" dt="2025-07-02T01:56:49.954" v="404" actId="14100"/>
          <ac:spMkLst>
            <pc:docMk/>
            <pc:sldMk cId="1729837979" sldId="319"/>
            <ac:spMk id="3" creationId="{E6134CEC-042D-2C64-1AC4-447F6373EB8A}"/>
          </ac:spMkLst>
        </pc:spChg>
      </pc:sldChg>
      <pc:sldChg chg="modSp add replId">
        <pc:chgData name="Skill Yards" userId="510981af3225e229" providerId="Windows Live" clId="Web-{25703395-B473-7B1D-F615-91B0D14D56B5}" dt="2025-07-02T01:58:18.785" v="409" actId="20577"/>
        <pc:sldMkLst>
          <pc:docMk/>
          <pc:sldMk cId="1319454150" sldId="320"/>
        </pc:sldMkLst>
        <pc:spChg chg="mod">
          <ac:chgData name="Skill Yards" userId="510981af3225e229" providerId="Windows Live" clId="Web-{25703395-B473-7B1D-F615-91B0D14D56B5}" dt="2025-07-02T01:58:13.941" v="407" actId="20577"/>
          <ac:spMkLst>
            <pc:docMk/>
            <pc:sldMk cId="1319454150" sldId="320"/>
            <ac:spMk id="2" creationId="{99F390BC-E4F6-06E5-109B-FEC1B6CD73D3}"/>
          </ac:spMkLst>
        </pc:spChg>
        <pc:spChg chg="mod">
          <ac:chgData name="Skill Yards" userId="510981af3225e229" providerId="Windows Live" clId="Web-{25703395-B473-7B1D-F615-91B0D14D56B5}" dt="2025-07-02T01:58:18.785" v="409" actId="20577"/>
          <ac:spMkLst>
            <pc:docMk/>
            <pc:sldMk cId="1319454150" sldId="320"/>
            <ac:spMk id="3" creationId="{C48A1AE1-772C-E405-3616-4C81974E3577}"/>
          </ac:spMkLst>
        </pc:spChg>
      </pc:sldChg>
      <pc:sldChg chg="modSp add replId">
        <pc:chgData name="Skill Yards" userId="510981af3225e229" providerId="Windows Live" clId="Web-{25703395-B473-7B1D-F615-91B0D14D56B5}" dt="2025-07-02T02:00:06.553" v="414" actId="20577"/>
        <pc:sldMkLst>
          <pc:docMk/>
          <pc:sldMk cId="2178298347" sldId="321"/>
        </pc:sldMkLst>
        <pc:spChg chg="mod">
          <ac:chgData name="Skill Yards" userId="510981af3225e229" providerId="Windows Live" clId="Web-{25703395-B473-7B1D-F615-91B0D14D56B5}" dt="2025-07-02T01:59:48.850" v="411" actId="20577"/>
          <ac:spMkLst>
            <pc:docMk/>
            <pc:sldMk cId="2178298347" sldId="321"/>
            <ac:spMk id="2" creationId="{1295174F-9760-3CC8-6063-9E3A62A84EEF}"/>
          </ac:spMkLst>
        </pc:spChg>
        <pc:spChg chg="mod">
          <ac:chgData name="Skill Yards" userId="510981af3225e229" providerId="Windows Live" clId="Web-{25703395-B473-7B1D-F615-91B0D14D56B5}" dt="2025-07-02T02:00:06.553" v="414" actId="20577"/>
          <ac:spMkLst>
            <pc:docMk/>
            <pc:sldMk cId="2178298347" sldId="321"/>
            <ac:spMk id="3" creationId="{F0FF3215-53DC-E1C1-2909-EC545687FCB8}"/>
          </ac:spMkLst>
        </pc:spChg>
      </pc:sldChg>
      <pc:sldChg chg="addSp delSp modSp add">
        <pc:chgData name="Skill Yards" userId="510981af3225e229" providerId="Windows Live" clId="Web-{25703395-B473-7B1D-F615-91B0D14D56B5}" dt="2025-07-02T02:01:54.119" v="420"/>
        <pc:sldMkLst>
          <pc:docMk/>
          <pc:sldMk cId="500794734" sldId="322"/>
        </pc:sldMkLst>
        <pc:spChg chg="del mod">
          <ac:chgData name="Skill Yards" userId="510981af3225e229" providerId="Windows Live" clId="Web-{25703395-B473-7B1D-F615-91B0D14D56B5}" dt="2025-07-02T02:01:54.119" v="420"/>
          <ac:spMkLst>
            <pc:docMk/>
            <pc:sldMk cId="500794734" sldId="322"/>
            <ac:spMk id="8" creationId="{2565756F-B774-4E01-3DB7-4CCB6E4A1B37}"/>
          </ac:spMkLst>
        </pc:spChg>
        <pc:spChg chg="add">
          <ac:chgData name="Skill Yards" userId="510981af3225e229" providerId="Windows Live" clId="Web-{25703395-B473-7B1D-F615-91B0D14D56B5}" dt="2025-07-02T02:01:49.291" v="418"/>
          <ac:spMkLst>
            <pc:docMk/>
            <pc:sldMk cId="500794734" sldId="322"/>
            <ac:spMk id="13" creationId="{33E93247-6229-44AB-A550-739E971E690B}"/>
          </ac:spMkLst>
        </pc:spChg>
        <pc:spChg chg="add">
          <ac:chgData name="Skill Yards" userId="510981af3225e229" providerId="Windows Live" clId="Web-{25703395-B473-7B1D-F615-91B0D14D56B5}" dt="2025-07-02T02:01:49.291" v="418"/>
          <ac:spMkLst>
            <pc:docMk/>
            <pc:sldMk cId="500794734" sldId="322"/>
            <ac:spMk id="15" creationId="{AAB476BF-4EE2-5243-CABB-6CC72C39BF52}"/>
          </ac:spMkLst>
        </pc:spChg>
        <pc:spChg chg="add">
          <ac:chgData name="Skill Yards" userId="510981af3225e229" providerId="Windows Live" clId="Web-{25703395-B473-7B1D-F615-91B0D14D56B5}" dt="2025-07-02T02:01:49.291" v="418"/>
          <ac:spMkLst>
            <pc:docMk/>
            <pc:sldMk cId="500794734" sldId="322"/>
            <ac:spMk id="17" creationId="{20D28EA4-6F96-F7C6-1D07-5BA5C27387EC}"/>
          </ac:spMkLst>
        </pc:spChg>
        <pc:spChg chg="add">
          <ac:chgData name="Skill Yards" userId="510981af3225e229" providerId="Windows Live" clId="Web-{25703395-B473-7B1D-F615-91B0D14D56B5}" dt="2025-07-02T02:01:49.291" v="418"/>
          <ac:spMkLst>
            <pc:docMk/>
            <pc:sldMk cId="500794734" sldId="322"/>
            <ac:spMk id="19" creationId="{FDFF93C5-0576-D227-80A7-4CFBA8791AE4}"/>
          </ac:spMkLst>
        </pc:spChg>
        <pc:picChg chg="mod">
          <ac:chgData name="Skill Yards" userId="510981af3225e229" providerId="Windows Live" clId="Web-{25703395-B473-7B1D-F615-91B0D14D56B5}" dt="2025-07-02T02:01:49.291" v="418"/>
          <ac:picMkLst>
            <pc:docMk/>
            <pc:sldMk cId="500794734" sldId="322"/>
            <ac:picMk id="5" creationId="{8BAAE60D-944C-800A-6699-BB43E0EC52BE}"/>
          </ac:picMkLst>
        </pc:picChg>
      </pc:sldChg>
      <pc:sldChg chg="addSp delSp modSp add mod setClrOvrMap">
        <pc:chgData name="Skill Yards" userId="510981af3225e229" providerId="Windows Live" clId="Web-{25703395-B473-7B1D-F615-91B0D14D56B5}" dt="2025-07-02T02:02:49.058" v="428" actId="20577"/>
        <pc:sldMkLst>
          <pc:docMk/>
          <pc:sldMk cId="127416235" sldId="323"/>
        </pc:sldMkLst>
        <pc:spChg chg="mod">
          <ac:chgData name="Skill Yards" userId="510981af3225e229" providerId="Windows Live" clId="Web-{25703395-B473-7B1D-F615-91B0D14D56B5}" dt="2025-07-02T02:02:38.198" v="425"/>
          <ac:spMkLst>
            <pc:docMk/>
            <pc:sldMk cId="127416235" sldId="323"/>
            <ac:spMk id="2" creationId="{677A6782-6E87-9C26-2C88-0B5216B9F9FB}"/>
          </ac:spMkLst>
        </pc:spChg>
        <pc:spChg chg="mod">
          <ac:chgData name="Skill Yards" userId="510981af3225e229" providerId="Windows Live" clId="Web-{25703395-B473-7B1D-F615-91B0D14D56B5}" dt="2025-07-02T02:02:49.058" v="428" actId="20577"/>
          <ac:spMkLst>
            <pc:docMk/>
            <pc:sldMk cId="127416235" sldId="323"/>
            <ac:spMk id="3" creationId="{85C27FF2-AA39-999E-8802-24D36D86A8C5}"/>
          </ac:spMkLst>
        </pc:spChg>
        <pc:spChg chg="add del">
          <ac:chgData name="Skill Yards" userId="510981af3225e229" providerId="Windows Live" clId="Web-{25703395-B473-7B1D-F615-91B0D14D56B5}" dt="2025-07-02T02:02:38.183" v="424"/>
          <ac:spMkLst>
            <pc:docMk/>
            <pc:sldMk cId="127416235" sldId="323"/>
            <ac:spMk id="19" creationId="{774A975B-A886-5202-0489-6965514A0D14}"/>
          </ac:spMkLst>
        </pc:spChg>
        <pc:spChg chg="add del">
          <ac:chgData name="Skill Yards" userId="510981af3225e229" providerId="Windows Live" clId="Web-{25703395-B473-7B1D-F615-91B0D14D56B5}" dt="2025-07-02T02:02:38.183" v="424"/>
          <ac:spMkLst>
            <pc:docMk/>
            <pc:sldMk cId="127416235" sldId="323"/>
            <ac:spMk id="21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2T02:02:38.183" v="424"/>
          <ac:spMkLst>
            <pc:docMk/>
            <pc:sldMk cId="127416235" sldId="323"/>
            <ac:spMk id="23" creationId="{6EC109E5-0396-8968-4F42-DFEC280363B6}"/>
          </ac:spMkLst>
        </pc:spChg>
        <pc:spChg chg="add">
          <ac:chgData name="Skill Yards" userId="510981af3225e229" providerId="Windows Live" clId="Web-{25703395-B473-7B1D-F615-91B0D14D56B5}" dt="2025-07-02T02:02:38.198" v="425"/>
          <ac:spMkLst>
            <pc:docMk/>
            <pc:sldMk cId="127416235" sldId="323"/>
            <ac:spMk id="25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2:02:38.198" v="425"/>
          <ac:spMkLst>
            <pc:docMk/>
            <pc:sldMk cId="127416235" sldId="323"/>
            <ac:spMk id="26" creationId="{34C0330F-1D4F-4552-B799-615DD237B6DE}"/>
          </ac:spMkLst>
        </pc:spChg>
        <pc:spChg chg="add">
          <ac:chgData name="Skill Yards" userId="510981af3225e229" providerId="Windows Live" clId="Web-{25703395-B473-7B1D-F615-91B0D14D56B5}" dt="2025-07-02T02:02:38.198" v="425"/>
          <ac:spMkLst>
            <pc:docMk/>
            <pc:sldMk cId="127416235" sldId="323"/>
            <ac:spMk id="27" creationId="{92BE0106-0C20-465B-A1BE-0BAC2737B1AD}"/>
          </ac:spMkLst>
        </pc:spChg>
        <pc:picChg chg="mod ord">
          <ac:chgData name="Skill Yards" userId="510981af3225e229" providerId="Windows Live" clId="Web-{25703395-B473-7B1D-F615-91B0D14D56B5}" dt="2025-07-02T02:02:38.198" v="425"/>
          <ac:picMkLst>
            <pc:docMk/>
            <pc:sldMk cId="127416235" sldId="323"/>
            <ac:picMk id="14" creationId="{F4FC6895-3DB0-6FD5-ED0D-E301A5A4BAC3}"/>
          </ac:picMkLst>
        </pc:picChg>
      </pc:sldChg>
      <pc:sldChg chg="addSp delSp modSp new mod ord setBg">
        <pc:chgData name="Skill Yards" userId="510981af3225e229" providerId="Windows Live" clId="Web-{25703395-B473-7B1D-F615-91B0D14D56B5}" dt="2025-07-02T02:07:48.613" v="437"/>
        <pc:sldMkLst>
          <pc:docMk/>
          <pc:sldMk cId="3813605626" sldId="324"/>
        </pc:sldMkLst>
        <pc:spChg chg="mod">
          <ac:chgData name="Skill Yards" userId="510981af3225e229" providerId="Windows Live" clId="Web-{25703395-B473-7B1D-F615-91B0D14D56B5}" dt="2025-07-02T02:07:48.613" v="437"/>
          <ac:spMkLst>
            <pc:docMk/>
            <pc:sldMk cId="3813605626" sldId="324"/>
            <ac:spMk id="2" creationId="{A1C983AF-BFB9-AEE6-A4E8-29BBB3A8985C}"/>
          </ac:spMkLst>
        </pc:spChg>
        <pc:spChg chg="del">
          <ac:chgData name="Skill Yards" userId="510981af3225e229" providerId="Windows Live" clId="Web-{25703395-B473-7B1D-F615-91B0D14D56B5}" dt="2025-07-02T02:06:36.002" v="432"/>
          <ac:spMkLst>
            <pc:docMk/>
            <pc:sldMk cId="3813605626" sldId="324"/>
            <ac:spMk id="3" creationId="{449283D7-8767-8394-D859-F02D5B2ECD13}"/>
          </ac:spMkLst>
        </pc:spChg>
        <pc:spChg chg="add">
          <ac:chgData name="Skill Yards" userId="510981af3225e229" providerId="Windows Live" clId="Web-{25703395-B473-7B1D-F615-91B0D14D56B5}" dt="2025-07-02T02:06:41.002" v="433"/>
          <ac:spMkLst>
            <pc:docMk/>
            <pc:sldMk cId="3813605626" sldId="324"/>
            <ac:spMk id="8" creationId="{F0F48EF3-FB7E-F7B6-3CAA-8C2FD82F5751}"/>
          </ac:spMkLst>
        </pc:spChg>
        <pc:spChg chg="add del">
          <ac:chgData name="Skill Yards" userId="510981af3225e229" providerId="Windows Live" clId="Web-{25703395-B473-7B1D-F615-91B0D14D56B5}" dt="2025-07-02T02:07:48.613" v="437"/>
          <ac:spMkLst>
            <pc:docMk/>
            <pc:sldMk cId="3813605626" sldId="324"/>
            <ac:spMk id="11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2T02:07:48.613" v="437"/>
          <ac:spMkLst>
            <pc:docMk/>
            <pc:sldMk cId="3813605626" sldId="324"/>
            <ac:spMk id="13" creationId="{6EC109E5-0396-8968-4F42-DFEC280363B6}"/>
          </ac:spMkLst>
        </pc:spChg>
        <pc:spChg chg="add">
          <ac:chgData name="Skill Yards" userId="510981af3225e229" providerId="Windows Live" clId="Web-{25703395-B473-7B1D-F615-91B0D14D56B5}" dt="2025-07-02T02:07:48.613" v="437"/>
          <ac:spMkLst>
            <pc:docMk/>
            <pc:sldMk cId="3813605626" sldId="324"/>
            <ac:spMk id="18" creationId="{0EC38958-9A69-239A-BA79-2AEC73345F4B}"/>
          </ac:spMkLst>
        </pc:spChg>
        <pc:spChg chg="add">
          <ac:chgData name="Skill Yards" userId="510981af3225e229" providerId="Windows Live" clId="Web-{25703395-B473-7B1D-F615-91B0D14D56B5}" dt="2025-07-02T02:07:48.613" v="437"/>
          <ac:spMkLst>
            <pc:docMk/>
            <pc:sldMk cId="3813605626" sldId="324"/>
            <ac:spMk id="20" creationId="{6EC109E5-0396-8968-4F42-DFEC280363B6}"/>
          </ac:spMkLst>
        </pc:spChg>
        <pc:picChg chg="add mod ord">
          <ac:chgData name="Skill Yards" userId="510981af3225e229" providerId="Windows Live" clId="Web-{25703395-B473-7B1D-F615-91B0D14D56B5}" dt="2025-07-02T02:06:41.002" v="433"/>
          <ac:picMkLst>
            <pc:docMk/>
            <pc:sldMk cId="3813605626" sldId="324"/>
            <ac:picMk id="4" creationId="{2FAAE928-6C8D-E0B6-73D6-AB3135AEE611}"/>
          </ac:picMkLst>
        </pc:picChg>
      </pc:sldChg>
      <pc:sldChg chg="addSp delSp modSp add replId">
        <pc:chgData name="Skill Yards" userId="510981af3225e229" providerId="Windows Live" clId="Web-{25703395-B473-7B1D-F615-91B0D14D56B5}" dt="2025-07-02T02:09:58.241" v="454" actId="14100"/>
        <pc:sldMkLst>
          <pc:docMk/>
          <pc:sldMk cId="2272824986" sldId="325"/>
        </pc:sldMkLst>
        <pc:spChg chg="mod">
          <ac:chgData name="Skill Yards" userId="510981af3225e229" providerId="Windows Live" clId="Web-{25703395-B473-7B1D-F615-91B0D14D56B5}" dt="2025-07-02T02:09:05.115" v="443"/>
          <ac:spMkLst>
            <pc:docMk/>
            <pc:sldMk cId="2272824986" sldId="325"/>
            <ac:spMk id="2" creationId="{F0A8CE5C-0BDF-E16F-9517-2A65288E8181}"/>
          </ac:spMkLst>
        </pc:spChg>
        <pc:spChg chg="mod">
          <ac:chgData name="Skill Yards" userId="510981af3225e229" providerId="Windows Live" clId="Web-{25703395-B473-7B1D-F615-91B0D14D56B5}" dt="2025-07-02T02:09:58.241" v="454" actId="14100"/>
          <ac:spMkLst>
            <pc:docMk/>
            <pc:sldMk cId="2272824986" sldId="325"/>
            <ac:spMk id="8" creationId="{48EBA7C4-E79A-0AD8-07FD-09123DAACC9A}"/>
          </ac:spMkLst>
        </pc:spChg>
        <pc:spChg chg="add del">
          <ac:chgData name="Skill Yards" userId="510981af3225e229" providerId="Windows Live" clId="Web-{25703395-B473-7B1D-F615-91B0D14D56B5}" dt="2025-07-02T02:09:05.115" v="443"/>
          <ac:spMkLst>
            <pc:docMk/>
            <pc:sldMk cId="2272824986" sldId="325"/>
            <ac:spMk id="18" creationId="{D7D47828-2D03-2A24-B8DF-DC869F9AF25C}"/>
          </ac:spMkLst>
        </pc:spChg>
        <pc:spChg chg="add del">
          <ac:chgData name="Skill Yards" userId="510981af3225e229" providerId="Windows Live" clId="Web-{25703395-B473-7B1D-F615-91B0D14D56B5}" dt="2025-07-02T02:09:05.115" v="443"/>
          <ac:spMkLst>
            <pc:docMk/>
            <pc:sldMk cId="2272824986" sldId="325"/>
            <ac:spMk id="20" creationId="{D1396A99-B3EA-10B3-4AD7-5EC676FF4C26}"/>
          </ac:spMkLst>
        </pc:spChg>
        <pc:spChg chg="add del">
          <ac:chgData name="Skill Yards" userId="510981af3225e229" providerId="Windows Live" clId="Web-{25703395-B473-7B1D-F615-91B0D14D56B5}" dt="2025-07-02T02:09:05.099" v="442"/>
          <ac:spMkLst>
            <pc:docMk/>
            <pc:sldMk cId="2272824986" sldId="325"/>
            <ac:spMk id="25" creationId="{0EC38958-9A69-239A-BA79-2AEC73345F4B}"/>
          </ac:spMkLst>
        </pc:spChg>
        <pc:spChg chg="add del">
          <ac:chgData name="Skill Yards" userId="510981af3225e229" providerId="Windows Live" clId="Web-{25703395-B473-7B1D-F615-91B0D14D56B5}" dt="2025-07-02T02:09:05.099" v="442"/>
          <ac:spMkLst>
            <pc:docMk/>
            <pc:sldMk cId="2272824986" sldId="325"/>
            <ac:spMk id="27" creationId="{6EC109E5-0396-8968-4F42-DFEC280363B6}"/>
          </ac:spMkLst>
        </pc:spChg>
        <pc:spChg chg="add">
          <ac:chgData name="Skill Yards" userId="510981af3225e229" providerId="Windows Live" clId="Web-{25703395-B473-7B1D-F615-91B0D14D56B5}" dt="2025-07-02T02:09:05.115" v="443"/>
          <ac:spMkLst>
            <pc:docMk/>
            <pc:sldMk cId="2272824986" sldId="325"/>
            <ac:spMk id="29" creationId="{4065D9BE-A58D-6E8A-D4A2-5056F3C5E9CA}"/>
          </ac:spMkLst>
        </pc:spChg>
        <pc:spChg chg="add">
          <ac:chgData name="Skill Yards" userId="510981af3225e229" providerId="Windows Live" clId="Web-{25703395-B473-7B1D-F615-91B0D14D56B5}" dt="2025-07-02T02:09:05.115" v="443"/>
          <ac:spMkLst>
            <pc:docMk/>
            <pc:sldMk cId="2272824986" sldId="325"/>
            <ac:spMk id="30" creationId="{A745E793-BC99-8991-71CD-53FFBB6A8F69}"/>
          </ac:spMkLst>
        </pc:spChg>
        <pc:picChg chg="mod ord">
          <ac:chgData name="Skill Yards" userId="510981af3225e229" providerId="Windows Live" clId="Web-{25703395-B473-7B1D-F615-91B0D14D56B5}" dt="2025-07-02T02:09:52.085" v="453" actId="1076"/>
          <ac:picMkLst>
            <pc:docMk/>
            <pc:sldMk cId="2272824986" sldId="325"/>
            <ac:picMk id="4" creationId="{91687878-79F1-377F-CD36-D516082D9DCF}"/>
          </ac:picMkLst>
        </pc:picChg>
      </pc:sldChg>
      <pc:sldChg chg="addSp delSp modSp add replId">
        <pc:chgData name="Skill Yards" userId="510981af3225e229" providerId="Windows Live" clId="Web-{25703395-B473-7B1D-F615-91B0D14D56B5}" dt="2025-07-02T02:14:03.420" v="462"/>
        <pc:sldMkLst>
          <pc:docMk/>
          <pc:sldMk cId="1213820100" sldId="326"/>
        </pc:sldMkLst>
        <pc:spChg chg="add del mod">
          <ac:chgData name="Skill Yards" userId="510981af3225e229" providerId="Windows Live" clId="Web-{25703395-B473-7B1D-F615-91B0D14D56B5}" dt="2025-07-02T02:13:58.029" v="461"/>
          <ac:spMkLst>
            <pc:docMk/>
            <pc:sldMk cId="1213820100" sldId="326"/>
            <ac:spMk id="6" creationId="{DBB4C284-A4A3-1F61-880F-6DE808A444D4}"/>
          </ac:spMkLst>
        </pc:spChg>
        <pc:spChg chg="del">
          <ac:chgData name="Skill Yards" userId="510981af3225e229" providerId="Windows Live" clId="Web-{25703395-B473-7B1D-F615-91B0D14D56B5}" dt="2025-07-02T02:12:37.136" v="456"/>
          <ac:spMkLst>
            <pc:docMk/>
            <pc:sldMk cId="1213820100" sldId="326"/>
            <ac:spMk id="8" creationId="{F115C178-CF00-ACE3-27E7-6B76B88D9EA7}"/>
          </ac:spMkLst>
        </pc:spChg>
        <pc:spChg chg="del">
          <ac:chgData name="Skill Yards" userId="510981af3225e229" providerId="Windows Live" clId="Web-{25703395-B473-7B1D-F615-91B0D14D56B5}" dt="2025-07-02T02:14:03.420" v="462"/>
          <ac:spMkLst>
            <pc:docMk/>
            <pc:sldMk cId="1213820100" sldId="326"/>
            <ac:spMk id="18" creationId="{C01C2D61-369F-A6B3-E2F7-E141D05307F3}"/>
          </ac:spMkLst>
        </pc:spChg>
        <pc:spChg chg="del">
          <ac:chgData name="Skill Yards" userId="510981af3225e229" providerId="Windows Live" clId="Web-{25703395-B473-7B1D-F615-91B0D14D56B5}" dt="2025-07-02T02:14:03.420" v="462"/>
          <ac:spMkLst>
            <pc:docMk/>
            <pc:sldMk cId="1213820100" sldId="326"/>
            <ac:spMk id="20" creationId="{07624942-E751-4C64-F9D9-55B941747B90}"/>
          </ac:spMkLst>
        </pc:spChg>
        <pc:spChg chg="add">
          <ac:chgData name="Skill Yards" userId="510981af3225e229" providerId="Windows Live" clId="Web-{25703395-B473-7B1D-F615-91B0D14D56B5}" dt="2025-07-02T02:14:03.420" v="462"/>
          <ac:spMkLst>
            <pc:docMk/>
            <pc:sldMk cId="1213820100" sldId="326"/>
            <ac:spMk id="24" creationId="{51A52267-A052-9F83-2DFE-DD14B31A4D27}"/>
          </ac:spMkLst>
        </pc:spChg>
        <pc:spChg chg="add">
          <ac:chgData name="Skill Yards" userId="510981af3225e229" providerId="Windows Live" clId="Web-{25703395-B473-7B1D-F615-91B0D14D56B5}" dt="2025-07-02T02:14:03.420" v="462"/>
          <ac:spMkLst>
            <pc:docMk/>
            <pc:sldMk cId="1213820100" sldId="326"/>
            <ac:spMk id="27" creationId="{0EC38958-9A69-239A-BA79-2AEC73345F4B}"/>
          </ac:spMkLst>
        </pc:spChg>
        <pc:spChg chg="add">
          <ac:chgData name="Skill Yards" userId="510981af3225e229" providerId="Windows Live" clId="Web-{25703395-B473-7B1D-F615-91B0D14D56B5}" dt="2025-07-02T02:14:03.420" v="462"/>
          <ac:spMkLst>
            <pc:docMk/>
            <pc:sldMk cId="1213820100" sldId="326"/>
            <ac:spMk id="29" creationId="{6EC109E5-0396-8968-4F42-DFEC280363B6}"/>
          </ac:spMkLst>
        </pc:spChg>
        <pc:picChg chg="add del mod ord">
          <ac:chgData name="Skill Yards" userId="510981af3225e229" providerId="Windows Live" clId="Web-{25703395-B473-7B1D-F615-91B0D14D56B5}" dt="2025-07-02T02:13:55.357" v="460"/>
          <ac:picMkLst>
            <pc:docMk/>
            <pc:sldMk cId="1213820100" sldId="326"/>
            <ac:picMk id="3" creationId="{D4B6608D-A16E-66EC-358B-D173FE43EEB7}"/>
          </ac:picMkLst>
        </pc:picChg>
        <pc:picChg chg="del">
          <ac:chgData name="Skill Yards" userId="510981af3225e229" providerId="Windows Live" clId="Web-{25703395-B473-7B1D-F615-91B0D14D56B5}" dt="2025-07-02T02:12:43.668" v="457"/>
          <ac:picMkLst>
            <pc:docMk/>
            <pc:sldMk cId="1213820100" sldId="326"/>
            <ac:picMk id="4" creationId="{ABC8104F-07E7-213E-2AFD-46FEB3D00AEF}"/>
          </ac:picMkLst>
        </pc:picChg>
        <pc:picChg chg="add mod ord">
          <ac:chgData name="Skill Yards" userId="510981af3225e229" providerId="Windows Live" clId="Web-{25703395-B473-7B1D-F615-91B0D14D56B5}" dt="2025-07-02T02:14:03.420" v="462"/>
          <ac:picMkLst>
            <pc:docMk/>
            <pc:sldMk cId="1213820100" sldId="326"/>
            <ac:picMk id="7" creationId="{54E77311-09BC-0B80-01A8-D60508C4AAB1}"/>
          </ac:picMkLst>
        </pc:picChg>
      </pc:sldChg>
      <pc:sldChg chg="addSp delSp modSp add replId">
        <pc:chgData name="Skill Yards" userId="510981af3225e229" providerId="Windows Live" clId="Web-{25703395-B473-7B1D-F615-91B0D14D56B5}" dt="2025-07-02T02:19:59.820" v="484" actId="14100"/>
        <pc:sldMkLst>
          <pc:docMk/>
          <pc:sldMk cId="3267492826" sldId="327"/>
        </pc:sldMkLst>
        <pc:spChg chg="mod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2" creationId="{986CAC25-5E16-796A-E425-9F4B7F456AFB}"/>
          </ac:spMkLst>
        </pc:spChg>
        <pc:spChg chg="add del mod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24" creationId="{1BADF3F2-9271-8A03-D9BF-3BF85E640937}"/>
          </ac:spMkLst>
        </pc:spChg>
        <pc:spChg chg="del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27" creationId="{1E540DD3-E6F6-A872-B18B-7F2C5ACAF34A}"/>
          </ac:spMkLst>
        </pc:spChg>
        <pc:spChg chg="del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29" creationId="{FB6A6731-393B-AC6F-3471-BD76FB7BA066}"/>
          </ac:spMkLst>
        </pc:spChg>
        <pc:spChg chg="add mod">
          <ac:chgData name="Skill Yards" userId="510981af3225e229" providerId="Windows Live" clId="Web-{25703395-B473-7B1D-F615-91B0D14D56B5}" dt="2025-07-02T02:19:59.820" v="484" actId="14100"/>
          <ac:spMkLst>
            <pc:docMk/>
            <pc:sldMk cId="3267492826" sldId="327"/>
            <ac:spMk id="33" creationId="{1BADF3F2-9271-8A03-D9BF-3BF85E640937}"/>
          </ac:spMkLst>
        </pc:spChg>
        <pc:spChg chg="add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34" creationId="{9E10BDB4-64F2-477D-A03B-9F8352D5E02E}"/>
          </ac:spMkLst>
        </pc:spChg>
        <pc:spChg chg="add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36" creationId="{887F59F2-5FBC-40CD-AD35-376AECE49EA6}"/>
          </ac:spMkLst>
        </pc:spChg>
        <pc:spChg chg="add">
          <ac:chgData name="Skill Yards" userId="510981af3225e229" providerId="Windows Live" clId="Web-{25703395-B473-7B1D-F615-91B0D14D56B5}" dt="2025-07-02T02:18:00.239" v="471"/>
          <ac:spMkLst>
            <pc:docMk/>
            <pc:sldMk cId="3267492826" sldId="327"/>
            <ac:spMk id="38" creationId="{7271C494-8107-3D61-D611-4FBC7C22A2B8}"/>
          </ac:spMkLst>
        </pc:spChg>
        <pc:graphicFrameChg chg="add del">
          <ac:chgData name="Skill Yards" userId="510981af3225e229" providerId="Windows Live" clId="Web-{25703395-B473-7B1D-F615-91B0D14D56B5}" dt="2025-07-02T02:18:00.223" v="470"/>
          <ac:graphicFrameMkLst>
            <pc:docMk/>
            <pc:sldMk cId="3267492826" sldId="327"/>
            <ac:graphicFrameMk id="31" creationId="{678ED3E2-43CE-D554-E1A8-992D2A228760}"/>
          </ac:graphicFrameMkLst>
        </pc:graphicFrameChg>
        <pc:picChg chg="mod">
          <ac:chgData name="Skill Yards" userId="510981af3225e229" providerId="Windows Live" clId="Web-{25703395-B473-7B1D-F615-91B0D14D56B5}" dt="2025-07-02T02:18:00.239" v="471"/>
          <ac:picMkLst>
            <pc:docMk/>
            <pc:sldMk cId="3267492826" sldId="327"/>
            <ac:picMk id="7" creationId="{CA44D6F3-3F62-D2A4-E551-4607576758C7}"/>
          </ac:picMkLst>
        </pc:picChg>
      </pc:sldChg>
      <pc:sldChg chg="addSp delSp modSp add replId">
        <pc:chgData name="Skill Yards" userId="510981af3225e229" providerId="Windows Live" clId="Web-{25703395-B473-7B1D-F615-91B0D14D56B5}" dt="2025-07-02T02:21:53.074" v="497" actId="14100"/>
        <pc:sldMkLst>
          <pc:docMk/>
          <pc:sldMk cId="685469689" sldId="328"/>
        </pc:sldMkLst>
        <pc:spChg chg="mod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2" creationId="{B361BC17-7241-9823-BB3A-A3D74D18C8B9}"/>
          </ac:spMkLst>
        </pc:spChg>
        <pc:spChg chg="mod">
          <ac:chgData name="Skill Yards" userId="510981af3225e229" providerId="Windows Live" clId="Web-{25703395-B473-7B1D-F615-91B0D14D56B5}" dt="2025-07-02T02:21:53.074" v="497" actId="14100"/>
          <ac:spMkLst>
            <pc:docMk/>
            <pc:sldMk cId="685469689" sldId="328"/>
            <ac:spMk id="33" creationId="{2430DAA6-DD7B-89E4-077C-1481C21D89D3}"/>
          </ac:spMkLst>
        </pc:spChg>
        <pc:spChg chg="add del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34" creationId="{0B8226A4-4CAC-533F-8DFE-DBD0D7F366E0}"/>
          </ac:spMkLst>
        </pc:spChg>
        <pc:spChg chg="add del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36" creationId="{C8A8282B-881D-E303-C0C5-3135A0EEB4C5}"/>
          </ac:spMkLst>
        </pc:spChg>
        <pc:spChg chg="add del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38" creationId="{F3A81BF4-C5BA-C98C-5F1C-06AC5F1DACA0}"/>
          </ac:spMkLst>
        </pc:spChg>
        <pc:spChg chg="add del">
          <ac:chgData name="Skill Yards" userId="510981af3225e229" providerId="Windows Live" clId="Web-{25703395-B473-7B1D-F615-91B0D14D56B5}" dt="2025-07-02T02:21:32.979" v="491"/>
          <ac:spMkLst>
            <pc:docMk/>
            <pc:sldMk cId="685469689" sldId="328"/>
            <ac:spMk id="43" creationId="{9EE42DCE-4A4F-44C4-84E5-261B3BEEF1DA}"/>
          </ac:spMkLst>
        </pc:spChg>
        <pc:spChg chg="add del">
          <ac:chgData name="Skill Yards" userId="510981af3225e229" providerId="Windows Live" clId="Web-{25703395-B473-7B1D-F615-91B0D14D56B5}" dt="2025-07-02T02:21:32.979" v="491"/>
          <ac:spMkLst>
            <pc:docMk/>
            <pc:sldMk cId="685469689" sldId="328"/>
            <ac:spMk id="45" creationId="{887F59F2-5FBC-40CD-AD35-376AECE49EA6}"/>
          </ac:spMkLst>
        </pc:spChg>
        <pc:spChg chg="add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47" creationId="{4065D9BE-A58D-6E8A-D4A2-5056F3C5E9CA}"/>
          </ac:spMkLst>
        </pc:spChg>
        <pc:spChg chg="add">
          <ac:chgData name="Skill Yards" userId="510981af3225e229" providerId="Windows Live" clId="Web-{25703395-B473-7B1D-F615-91B0D14D56B5}" dt="2025-07-02T02:21:32.995" v="492"/>
          <ac:spMkLst>
            <pc:docMk/>
            <pc:sldMk cId="685469689" sldId="328"/>
            <ac:spMk id="48" creationId="{A745E793-BC99-8991-71CD-53FFBB6A8F69}"/>
          </ac:spMkLst>
        </pc:spChg>
        <pc:picChg chg="add mod">
          <ac:chgData name="Skill Yards" userId="510981af3225e229" providerId="Windows Live" clId="Web-{25703395-B473-7B1D-F615-91B0D14D56B5}" dt="2025-07-02T02:21:32.995" v="492"/>
          <ac:picMkLst>
            <pc:docMk/>
            <pc:sldMk cId="685469689" sldId="328"/>
            <ac:picMk id="4" creationId="{A2B64E5F-E8D9-836D-0F35-825B8D9703BB}"/>
          </ac:picMkLst>
        </pc:picChg>
        <pc:picChg chg="del">
          <ac:chgData name="Skill Yards" userId="510981af3225e229" providerId="Windows Live" clId="Web-{25703395-B473-7B1D-F615-91B0D14D56B5}" dt="2025-07-02T02:20:59.181" v="488"/>
          <ac:picMkLst>
            <pc:docMk/>
            <pc:sldMk cId="685469689" sldId="328"/>
            <ac:picMk id="7" creationId="{EB020CC5-54F3-B289-9872-F6E163AE1FCA}"/>
          </ac:picMkLst>
        </pc:picChg>
      </pc:sldChg>
      <pc:sldChg chg="addSp delSp modSp new del mod setBg">
        <pc:chgData name="Skill Yards" userId="510981af3225e229" providerId="Windows Live" clId="Web-{25703395-B473-7B1D-F615-91B0D14D56B5}" dt="2025-07-02T02:25:18.001" v="521"/>
        <pc:sldMkLst>
          <pc:docMk/>
          <pc:sldMk cId="3758459981" sldId="329"/>
        </pc:sldMkLst>
        <pc:spChg chg="del">
          <ac:chgData name="Skill Yards" userId="510981af3225e229" providerId="Windows Live" clId="Web-{25703395-B473-7B1D-F615-91B0D14D56B5}" dt="2025-07-02T02:23:20.935" v="501"/>
          <ac:spMkLst>
            <pc:docMk/>
            <pc:sldMk cId="3758459981" sldId="329"/>
            <ac:spMk id="2" creationId="{E5AFA90D-6120-1220-32F7-11358404586D}"/>
          </ac:spMkLst>
        </pc:spChg>
        <pc:spChg chg="del">
          <ac:chgData name="Skill Yards" userId="510981af3225e229" providerId="Windows Live" clId="Web-{25703395-B473-7B1D-F615-91B0D14D56B5}" dt="2025-07-02T02:23:14.513" v="500"/>
          <ac:spMkLst>
            <pc:docMk/>
            <pc:sldMk cId="3758459981" sldId="329"/>
            <ac:spMk id="3" creationId="{858EA1DE-73BB-A07F-BA71-7425BDC60298}"/>
          </ac:spMkLst>
        </pc:spChg>
        <pc:spChg chg="add del">
          <ac:chgData name="Skill Yards" userId="510981af3225e229" providerId="Windows Live" clId="Web-{25703395-B473-7B1D-F615-91B0D14D56B5}" dt="2025-07-02T02:23:50.452" v="503"/>
          <ac:spMkLst>
            <pc:docMk/>
            <pc:sldMk cId="3758459981" sldId="329"/>
            <ac:spMk id="5" creationId="{D813BC6A-415D-B124-E85F-717D97C886C5}"/>
          </ac:spMkLst>
        </pc:spChg>
        <pc:spChg chg="add del">
          <ac:chgData name="Skill Yards" userId="510981af3225e229" providerId="Windows Live" clId="Web-{25703395-B473-7B1D-F615-91B0D14D56B5}" dt="2025-07-02T02:24:14.484" v="510"/>
          <ac:spMkLst>
            <pc:docMk/>
            <pc:sldMk cId="3758459981" sldId="329"/>
            <ac:spMk id="6" creationId="{BEF7DAD7-96DA-2529-B519-00068FD39238}"/>
          </ac:spMkLst>
        </pc:spChg>
        <pc:spChg chg="add mod">
          <ac:chgData name="Skill Yards" userId="510981af3225e229" providerId="Windows Live" clId="Web-{25703395-B473-7B1D-F615-91B0D14D56B5}" dt="2025-07-02T02:24:17.781" v="511"/>
          <ac:spMkLst>
            <pc:docMk/>
            <pc:sldMk cId="3758459981" sldId="329"/>
            <ac:spMk id="8" creationId="{70331915-A297-B76C-BAB9-510E6BAA2E2B}"/>
          </ac:spMkLst>
        </pc:spChg>
        <pc:spChg chg="add">
          <ac:chgData name="Skill Yards" userId="510981af3225e229" providerId="Windows Live" clId="Web-{25703395-B473-7B1D-F615-91B0D14D56B5}" dt="2025-07-02T02:23:20.935" v="501"/>
          <ac:spMkLst>
            <pc:docMk/>
            <pc:sldMk cId="3758459981" sldId="329"/>
            <ac:spMk id="9" creationId="{E20BB609-EF92-42DB-836C-0699A590B5CF}"/>
          </ac:spMkLst>
        </pc:spChg>
        <pc:picChg chg="add del mod ord">
          <ac:chgData name="Skill Yards" userId="510981af3225e229" providerId="Windows Live" clId="Web-{25703395-B473-7B1D-F615-91B0D14D56B5}" dt="2025-07-02T02:24:17.781" v="511"/>
          <ac:picMkLst>
            <pc:docMk/>
            <pc:sldMk cId="3758459981" sldId="329"/>
            <ac:picMk id="4" creationId="{6B664C67-F3FA-9FE7-4427-90B592731276}"/>
          </ac:picMkLst>
        </pc:picChg>
      </pc:sldChg>
      <pc:sldChg chg="addSp delSp modSp new mod setBg setClrOvrMap">
        <pc:chgData name="Skill Yards" userId="510981af3225e229" providerId="Windows Live" clId="Web-{25703395-B473-7B1D-F615-91B0D14D56B5}" dt="2025-07-02T02:25:01.891" v="520"/>
        <pc:sldMkLst>
          <pc:docMk/>
          <pc:sldMk cId="3098831976" sldId="330"/>
        </pc:sldMkLst>
        <pc:spChg chg="mod ord">
          <ac:chgData name="Skill Yards" userId="510981af3225e229" providerId="Windows Live" clId="Web-{25703395-B473-7B1D-F615-91B0D14D56B5}" dt="2025-07-02T02:25:01.891" v="520"/>
          <ac:spMkLst>
            <pc:docMk/>
            <pc:sldMk cId="3098831976" sldId="330"/>
            <ac:spMk id="2" creationId="{76D63DF2-D89F-C0D2-7B26-F70969F81681}"/>
          </ac:spMkLst>
        </pc:spChg>
        <pc:spChg chg="del">
          <ac:chgData name="Skill Yards" userId="510981af3225e229" providerId="Windows Live" clId="Web-{25703395-B473-7B1D-F615-91B0D14D56B5}" dt="2025-07-02T02:24:48.609" v="519"/>
          <ac:spMkLst>
            <pc:docMk/>
            <pc:sldMk cId="3098831976" sldId="330"/>
            <ac:spMk id="3" creationId="{C3FFB261-EEC6-403D-73B1-0BF77D67BF9A}"/>
          </ac:spMkLst>
        </pc:spChg>
        <pc:spChg chg="add">
          <ac:chgData name="Skill Yards" userId="510981af3225e229" providerId="Windows Live" clId="Web-{25703395-B473-7B1D-F615-91B0D14D56B5}" dt="2025-07-02T02:25:01.891" v="520"/>
          <ac:spMkLst>
            <pc:docMk/>
            <pc:sldMk cId="3098831976" sldId="330"/>
            <ac:spMk id="9" creationId="{774A975B-A886-5202-0489-6965514A0D14}"/>
          </ac:spMkLst>
        </pc:spChg>
        <pc:spChg chg="add">
          <ac:chgData name="Skill Yards" userId="510981af3225e229" providerId="Windows Live" clId="Web-{25703395-B473-7B1D-F615-91B0D14D56B5}" dt="2025-07-02T02:25:01.891" v="520"/>
          <ac:spMkLst>
            <pc:docMk/>
            <pc:sldMk cId="3098831976" sldId="330"/>
            <ac:spMk id="11" creationId="{EA67E988-5919-57BB-C7DE-D3EAD38A3045}"/>
          </ac:spMkLst>
        </pc:spChg>
        <pc:spChg chg="add">
          <ac:chgData name="Skill Yards" userId="510981af3225e229" providerId="Windows Live" clId="Web-{25703395-B473-7B1D-F615-91B0D14D56B5}" dt="2025-07-02T02:25:01.891" v="520"/>
          <ac:spMkLst>
            <pc:docMk/>
            <pc:sldMk cId="3098831976" sldId="330"/>
            <ac:spMk id="13" creationId="{80B98925-0550-1AFB-C1DC-02792400FB71}"/>
          </ac:spMkLst>
        </pc:spChg>
        <pc:spChg chg="add">
          <ac:chgData name="Skill Yards" userId="510981af3225e229" providerId="Windows Live" clId="Web-{25703395-B473-7B1D-F615-91B0D14D56B5}" dt="2025-07-02T02:25:01.891" v="520"/>
          <ac:spMkLst>
            <pc:docMk/>
            <pc:sldMk cId="3098831976" sldId="330"/>
            <ac:spMk id="15" creationId="{0DBFCB27-760B-5FF3-72F5-581461CE16FD}"/>
          </ac:spMkLst>
        </pc:spChg>
        <pc:picChg chg="add mod ord">
          <ac:chgData name="Skill Yards" userId="510981af3225e229" providerId="Windows Live" clId="Web-{25703395-B473-7B1D-F615-91B0D14D56B5}" dt="2025-07-02T02:25:01.891" v="520"/>
          <ac:picMkLst>
            <pc:docMk/>
            <pc:sldMk cId="3098831976" sldId="330"/>
            <ac:picMk id="4" creationId="{2FCB4EB9-78DF-A08B-0DFF-2748943DF6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5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6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0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9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08" y="978407"/>
            <a:ext cx="4358503" cy="313794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2900"/>
          </a:p>
          <a:p>
            <a:pPr>
              <a:lnSpc>
                <a:spcPct val="90000"/>
              </a:lnSpc>
            </a:pPr>
            <a:r>
              <a:rPr lang="en-US" sz="2900" dirty="0">
                <a:ea typeface="+mj-lt"/>
                <a:cs typeface="+mj-lt"/>
              </a:rPr>
              <a:t>How can we  take multiple pizza orders and check if they’re valid without rewriting the code each time?</a:t>
            </a:r>
            <a:endParaRPr lang="en-US" sz="2900" dirty="0"/>
          </a:p>
          <a:p>
            <a:pPr>
              <a:lnSpc>
                <a:spcPct val="90000"/>
              </a:lnSpc>
            </a:pPr>
            <a:endParaRPr lang="en-US" sz="29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Domino's Pizza Nigeria | Take a trip down memory lane with our #Throwback  Deal! Enjoy with a Large Classic Pizza and an ice-cold Pepsi for as low as  N4900. The... | Instagram">
            <a:extLst>
              <a:ext uri="{FF2B5EF4-FFF2-40B4-BE49-F238E27FC236}">
                <a16:creationId xmlns:a16="http://schemas.microsoft.com/office/drawing/2014/main" id="{C0225503-BD57-C93F-7B19-850B408E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9" r="-1" b="2113"/>
          <a:stretch>
            <a:fillRect/>
          </a:stretch>
        </p:blipFill>
        <p:spPr>
          <a:xfrm>
            <a:off x="5398477" y="508090"/>
            <a:ext cx="6271028" cy="57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63471-3E92-AB57-E5B1-1DCB355D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r>
              <a:rPr lang="en-US" sz="4000"/>
              <a:t>Question 3: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6F6E514-43F6-12BB-9DDA-637F1E8F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4" r="-2" b="-2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F6557-23A2-393D-2B2E-A64B6FCA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Question 4: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058D5BE-0F37-73A7-A4AE-9A7C1AFC2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449" y="976946"/>
            <a:ext cx="7764841" cy="44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0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55820-21EF-82DC-CEDD-1D755070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FBA4EF-2163-7550-3826-AB1509EF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Repeats as long as something is true, like waiting for your turn.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Good when you don’t know how many times you’ll repeat.</a:t>
            </a:r>
            <a:endParaRPr lang="en-US" sz="2000"/>
          </a:p>
        </p:txBody>
      </p:sp>
      <p:pic>
        <p:nvPicPr>
          <p:cNvPr id="4" name="Content Placeholder 3" descr="Python while Loop (With Examples)">
            <a:extLst>
              <a:ext uri="{FF2B5EF4-FFF2-40B4-BE49-F238E27FC236}">
                <a16:creationId xmlns:a16="http://schemas.microsoft.com/office/drawing/2014/main" id="{6A83099A-81A3-A0C0-6713-2F9D4E6F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63" r="-2" b="-2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34BD3-293F-E0F0-8DCB-B01CA6FE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ava while Loop - GeeksforGeeks">
            <a:extLst>
              <a:ext uri="{FF2B5EF4-FFF2-40B4-BE49-F238E27FC236}">
                <a16:creationId xmlns:a16="http://schemas.microsoft.com/office/drawing/2014/main" id="{0D2A2CCC-DF96-F82D-DE75-DF4A43791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264" y="1133595"/>
            <a:ext cx="8134034" cy="50794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223BF-D315-A477-1E1A-0802D39B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C7D358-88BD-4CD7-392F-C4E24D209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0A3DE311-2A86-81FB-4F30-C97918FD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15A632-DD59-1C8F-9D26-2AF64E39E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A5AF-0B1D-D1C8-FFE9-4A925F723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17357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8909F-03FA-B84D-E740-46596169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BF946-AD6D-AB4F-96EE-A82B37BE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While Loop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1F90117D-7C42-7C57-597E-FC9D586FD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161" y="1695378"/>
            <a:ext cx="8222836" cy="40143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45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79028-F6C1-2D68-5304-CD19AAB1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en-US" dirty="0"/>
              <a:t>Question 1:</a:t>
            </a:r>
          </a:p>
        </p:txBody>
      </p:sp>
      <p:pic>
        <p:nvPicPr>
          <p:cNvPr id="4" name="Content Placeholder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0EA1C4BE-E58C-4005-339D-7F63E685E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8" r="8320" b="-2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50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A39C0-4FC8-934A-E2E6-0604E8FB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Question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FE4AD5C-D5F7-440B-91C8-587B5F0E7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627" y="276369"/>
            <a:ext cx="7939373" cy="60231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65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A5F4B-8143-6E29-1636-4B348D46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434" y="1375953"/>
            <a:ext cx="3689001" cy="28407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 3: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C964D5AB-8947-F87E-3B72-C079B5272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16" y="891424"/>
            <a:ext cx="8035126" cy="56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0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210AA-D5AA-F2BB-C909-E1965ADF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4: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89D31C76-4858-5C76-0473-51623143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446"/>
          <a:stretch>
            <a:fillRect/>
          </a:stretch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8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99E70-3596-495A-FB01-89A28969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63B0A-A795-CBED-94B6-ECD9A0E1D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3397649" cy="33037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2600"/>
          </a:p>
          <a:p>
            <a:pPr>
              <a:lnSpc>
                <a:spcPct val="90000"/>
              </a:lnSpc>
            </a:pPr>
            <a:r>
              <a:rPr lang="en-US" sz="2600">
                <a:ea typeface="+mj-lt"/>
                <a:cs typeface="+mj-lt"/>
              </a:rPr>
              <a:t>How can we  take multiple pizza orders and check if they’re valid without rewriting the code each time?</a:t>
            </a:r>
            <a:endParaRPr lang="en-US" sz="2600"/>
          </a:p>
          <a:p>
            <a:pPr>
              <a:lnSpc>
                <a:spcPct val="90000"/>
              </a:lnSpc>
            </a:pPr>
            <a:endParaRPr lang="en-US" sz="26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F6E3E3C-4DE9-B57A-7182-A15843AD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77" y="871796"/>
            <a:ext cx="8731465" cy="60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1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9FACF-4D69-A46E-2102-CD203141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4067660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Question 5: 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8BF291E-9EF1-51A1-71FE-9BB1E5C6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6337" y="-3390"/>
            <a:ext cx="6296764" cy="61588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3713E-9251-A377-A41F-C6D733DE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Do-While Loop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Java Do While Loop - GeeksforGeeks">
            <a:extLst>
              <a:ext uri="{FF2B5EF4-FFF2-40B4-BE49-F238E27FC236}">
                <a16:creationId xmlns:a16="http://schemas.microsoft.com/office/drawing/2014/main" id="{27F629E3-B5CC-5EEB-AE25-9ABFB97BE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98" y="867548"/>
            <a:ext cx="8795412" cy="54827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19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ED89D-6879-D448-355F-ADF2E722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D6665-C223-8024-CF42-7935313B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Do-While Loop</a:t>
            </a:r>
          </a:p>
        </p:txBody>
      </p:sp>
      <p:pic>
        <p:nvPicPr>
          <p:cNvPr id="6" name="Content Placeholder 5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45D9BBB4-8359-CA9C-DCA9-326D64CFC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873" y="600455"/>
            <a:ext cx="8052259" cy="5117536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2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01026-AD5D-7F46-3B50-EEDB09F5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Why Use It?</a:t>
            </a:r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F5E0F1E9-7868-B62E-3058-4BF4B614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" r="2150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66EB-4D25-5BF5-1F75-C814BF31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Keep asking for a password until it’s right.</a:t>
            </a:r>
          </a:p>
          <a:p>
            <a:r>
              <a:rPr lang="en-US" sz="2400" dirty="0">
                <a:ea typeface="+mn-lt"/>
                <a:cs typeface="+mn-lt"/>
              </a:rPr>
              <a:t>Run a game until you win.</a:t>
            </a:r>
            <a:endParaRPr lang="en-US" dirty="0">
              <a:ea typeface="+mn-lt"/>
              <a:cs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3438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CC4EFA7A-5FBB-679B-9DCB-800EA08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07B01-8AB8-667B-0B46-A0CD239B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9999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C6D07-A967-19E8-7A83-F28C5A11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Question 1: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F03D32A-588B-D764-6801-109378CAE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531" y="657369"/>
            <a:ext cx="6304096" cy="56421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96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C7DBE-6DBC-EA4E-945B-06E0A9A4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2: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7" name="Content Placeholder 2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F44924A-AD8E-1FE7-4FEF-55088C5F8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888"/>
          <a:stretch>
            <a:fillRect/>
          </a:stretch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4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F037F-45B9-75E1-B54A-DAE0B6D4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81"/>
            <a:ext cx="7263804" cy="1008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Question 3: 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EE54371-B734-CD4A-B39D-D8C9FD0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385"/>
          <a:stretch>
            <a:fillRect/>
          </a:stretch>
        </p:blipFill>
        <p:spPr>
          <a:xfrm>
            <a:off x="517868" y="657369"/>
            <a:ext cx="11153216" cy="44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A52C4-72D4-8B97-B70D-9E5B8EA3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4029352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Question 4: </a:t>
            </a: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8D098D4-B9D6-A065-FBCD-C329B2FF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476" y="1056100"/>
            <a:ext cx="8375848" cy="428975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1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010D-1D3F-DC5D-7048-252A8558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2"/>
            <a:ext cx="4126828" cy="31966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Question 5: </a:t>
            </a:r>
          </a:p>
        </p:txBody>
      </p: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7F54C7D-6BC1-2214-242A-7121D018D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7" y="663416"/>
            <a:ext cx="8644635" cy="5037817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7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7D7F4-E011-17A3-A951-CB551BC5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dirty="0"/>
              <a:t>For loops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 for Loop (With Examples)">
            <a:extLst>
              <a:ext uri="{FF2B5EF4-FFF2-40B4-BE49-F238E27FC236}">
                <a16:creationId xmlns:a16="http://schemas.microsoft.com/office/drawing/2014/main" id="{D85922D8-7BF8-C747-66D9-8982A5406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1" y="976160"/>
            <a:ext cx="3832480" cy="5378920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F20B790A-C1FA-533B-B06A-A41ADD406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8" y="2578608"/>
            <a:ext cx="626364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What’s a </a:t>
            </a:r>
            <a:r>
              <a:rPr lang="en-US" sz="2400" b="1" dirty="0">
                <a:latin typeface="Consolas"/>
                <a:ea typeface="+mn-lt"/>
                <a:cs typeface="+mn-lt"/>
              </a:rPr>
              <a:t>for</a:t>
            </a:r>
            <a:r>
              <a:rPr lang="en-US" sz="2400" b="1" dirty="0">
                <a:ea typeface="+mn-lt"/>
                <a:cs typeface="+mn-lt"/>
              </a:rPr>
              <a:t> Loop?</a:t>
            </a:r>
            <a:r>
              <a:rPr lang="en-US" sz="2400" dirty="0">
                <a:ea typeface="+mn-lt"/>
                <a:cs typeface="+mn-lt"/>
              </a:rPr>
              <a:t> 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It repeats code a certain number of times, like counting to 5.</a:t>
            </a:r>
            <a:endParaRPr lang="en-US" sz="2000"/>
          </a:p>
          <a:p>
            <a:pPr lvl="1"/>
            <a:r>
              <a:rPr lang="en-US" sz="2000" dirty="0">
                <a:ea typeface="+mn-lt"/>
                <a:cs typeface="+mn-lt"/>
              </a:rPr>
              <a:t>Perfect when you know how many times to repeat</a:t>
            </a:r>
            <a:endParaRPr lang="en-US" sz="200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1743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6626-BE87-546C-A8A4-56867AEE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779BF-91E9-0D80-E259-D41D2147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06871"/>
            <a:ext cx="3465681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Stops the loop completely, like quitting a game.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FD6BD48-898F-2229-4264-9999F52C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4" r="-2" b="-2"/>
          <a:stretch>
            <a:fillRect/>
          </a:stretch>
        </p:blipFill>
        <p:spPr>
          <a:xfrm>
            <a:off x="4232366" y="825069"/>
            <a:ext cx="7438426" cy="530676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92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0620D-C7ED-D61F-0E10-35505C2B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7987-4B4C-2DDD-D0EC-B42232ED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4406871"/>
            <a:ext cx="3465681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Skips one step and keeps going, like skipping a boring song.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E3F24A8-D9AA-39DE-0D86-7549CB17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52" y="242751"/>
            <a:ext cx="7861923" cy="606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04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BFBBD-75A1-0F2B-BB18-EB1D71C0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21017D-B988-1764-934A-3BC41368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0F273-2A87-1B66-3FAC-AD955E12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Why Use It?</a:t>
            </a:r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E45165DE-78F7-BD66-8727-A36E4867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" r="2150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195F7-D770-4F52-C744-9DC05139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AE09-3AEF-AE34-CF15-89F5B3359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latin typeface="Consolas"/>
                <a:ea typeface="+mn-lt"/>
                <a:cs typeface="+mn-lt"/>
              </a:rPr>
              <a:t>break</a:t>
            </a:r>
            <a:r>
              <a:rPr lang="en-US" sz="2400" dirty="0">
                <a:ea typeface="+mn-lt"/>
                <a:cs typeface="+mn-lt"/>
              </a:rPr>
              <a:t>: Stop when you find what you want.</a:t>
            </a:r>
          </a:p>
          <a:p>
            <a:r>
              <a:rPr lang="en-US" sz="2800" b="1" dirty="0">
                <a:latin typeface="Consolas"/>
                <a:ea typeface="+mn-lt"/>
                <a:cs typeface="+mn-lt"/>
              </a:rPr>
              <a:t>continue</a:t>
            </a:r>
            <a:r>
              <a:rPr lang="en-US" sz="2400" dirty="0">
                <a:ea typeface="+mn-lt"/>
                <a:cs typeface="+mn-lt"/>
              </a:rPr>
              <a:t>: Skip stuff you don’t want (like even numbers).</a:t>
            </a:r>
            <a:endParaRPr lang="en-US" dirty="0"/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8655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A786E-AC15-0926-9E29-4B4D1AA1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7263804" cy="1008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Nested Loops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C345-858D-9764-2DB1-F645EDFA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653" y="1098957"/>
            <a:ext cx="3634430" cy="88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loop inside a loop, like rows and columns in a table.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D57DDC-2075-7CBD-00B4-0A5FF0991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8E03A9E-C43E-6F41-661A-A78DDB4F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1"/>
          <a:stretch>
            <a:fillRect/>
          </a:stretch>
        </p:blipFill>
        <p:spPr>
          <a:xfrm>
            <a:off x="517868" y="2101022"/>
            <a:ext cx="11153216" cy="42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8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E7E4A-F630-1AFD-F5B5-0CD8B819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D8BA56-1406-22AA-876C-007773787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7A114-0256-8072-42C1-53A9D744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Why Use It?</a:t>
            </a:r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D144B45D-A64F-2A8E-D79E-87BBDF6D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" r="2150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DA8031-22F8-DFCC-3861-7EB3AF4D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ADA1-1DF2-5590-A5C7-07E5A579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571" y="2578608"/>
            <a:ext cx="5176849" cy="37785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Make patterns like stars.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Build game boards (like tic-tac-toe).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Check pairs of things (like players).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40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83AF-BFB9-AEE6-A4E8-29BBB3A8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>
                <a:latin typeface="DM Sans"/>
              </a:rPr>
              <a:t>Given an integer </a:t>
            </a:r>
            <a:r>
              <a:rPr lang="en-US" sz="3100">
                <a:latin typeface="DM Sans"/>
              </a:rPr>
              <a:t>N, </a:t>
            </a:r>
            <a:r>
              <a:rPr lang="en-US" sz="3100" b="0">
                <a:latin typeface="DM Sans"/>
              </a:rPr>
              <a:t>print the following pattern.</a:t>
            </a:r>
            <a:endParaRPr lang="en-US" sz="3100"/>
          </a:p>
        </p:txBody>
      </p:sp>
      <p:pic>
        <p:nvPicPr>
          <p:cNvPr id="4" name="Content Placeholder 3" descr="A black rectangular object with a red green and yellow light&#10;&#10;AI-generated content may be incorrect.">
            <a:extLst>
              <a:ext uri="{FF2B5EF4-FFF2-40B4-BE49-F238E27FC236}">
                <a16:creationId xmlns:a16="http://schemas.microsoft.com/office/drawing/2014/main" id="{2FAAE928-6C8D-E0B6-73D6-AB3135AE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494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48EF3-FB7E-F7B6-3CAA-8C2FD82F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0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2FD08-1C26-4AE0-2239-7C61617D9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CE5C-0BDF-E16F-9517-2A65288E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537960" cy="1463040"/>
          </a:xfrm>
        </p:spPr>
        <p:txBody>
          <a:bodyPr>
            <a:normAutofit/>
          </a:bodyPr>
          <a:lstStyle/>
          <a:p>
            <a:r>
              <a:rPr lang="en-US" b="0">
                <a:latin typeface="DM Sans"/>
              </a:rPr>
              <a:t>Given an integer </a:t>
            </a:r>
            <a:r>
              <a:rPr lang="en-US">
                <a:latin typeface="DM Sans"/>
              </a:rPr>
              <a:t>N, </a:t>
            </a:r>
            <a:r>
              <a:rPr lang="en-US" b="0">
                <a:latin typeface="DM Sans"/>
              </a:rPr>
              <a:t>print the following pattern.</a:t>
            </a:r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EBA7C4-E79A-0AD8-07FD-09123DAA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432472"/>
            <a:ext cx="8218533" cy="3913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DM Sans"/>
              </a:rPr>
              <a:t>There are 4 general rules for solving a pattern-based question: </a:t>
            </a:r>
            <a:endParaRPr lang="en-US" sz="2000" dirty="0"/>
          </a:p>
          <a:p>
            <a:r>
              <a:rPr lang="en-US" sz="2000" dirty="0">
                <a:latin typeface="DM Sans"/>
              </a:rPr>
              <a:t>We always use nested loops for printing the patterns. For the outer loop, we count the number of lines/rows and loop for them.</a:t>
            </a:r>
            <a:endParaRPr lang="en-US" sz="2000" dirty="0"/>
          </a:p>
          <a:p>
            <a:r>
              <a:rPr lang="en-US" sz="2000" dirty="0">
                <a:latin typeface="DM Sans"/>
              </a:rPr>
              <a:t>Next, for the inner loop, we focus on the number of columns and somehow connect them to the rows by forming a logic such that for each row we get the required number of columns to be printed.</a:t>
            </a:r>
            <a:endParaRPr lang="en-US" sz="2000" dirty="0"/>
          </a:p>
          <a:p>
            <a:r>
              <a:rPr lang="en-US" sz="2000" dirty="0">
                <a:latin typeface="DM Sans"/>
              </a:rPr>
              <a:t>We print the ‘*’ inside the inner loop.</a:t>
            </a:r>
            <a:endParaRPr lang="en-US" sz="2000" dirty="0"/>
          </a:p>
          <a:p>
            <a:r>
              <a:rPr lang="en-US" sz="2000" dirty="0">
                <a:latin typeface="DM Sans"/>
              </a:rPr>
              <a:t>Observe symmetry in the pattern or check if a pattern is a combination of two or more similar patterns.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 descr="A black rectangular object with a red green and yellow light&#10;&#10;AI-generated content may be incorrect.">
            <a:extLst>
              <a:ext uri="{FF2B5EF4-FFF2-40B4-BE49-F238E27FC236}">
                <a16:creationId xmlns:a16="http://schemas.microsoft.com/office/drawing/2014/main" id="{91687878-79F1-377F-CD36-D516082D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21" b="-4"/>
          <a:stretch>
            <a:fillRect/>
          </a:stretch>
        </p:blipFill>
        <p:spPr>
          <a:xfrm>
            <a:off x="8713423" y="506434"/>
            <a:ext cx="3155698" cy="42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24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C16F8-C657-5997-8EAA-FDCA56D9B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1BC17-7241-9823-BB3A-A3D74D18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sz="4100" b="0">
                <a:latin typeface="DM Sans"/>
              </a:rPr>
              <a:t>Given an integer </a:t>
            </a:r>
            <a:r>
              <a:rPr lang="en-US" sz="4100">
                <a:latin typeface="DM Sans"/>
              </a:rPr>
              <a:t>N, </a:t>
            </a:r>
            <a:r>
              <a:rPr lang="en-US" sz="4100" b="0">
                <a:latin typeface="DM Sans"/>
              </a:rPr>
              <a:t>print the following pattern.</a:t>
            </a:r>
            <a:endParaRPr lang="en-US" sz="41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2430DAA6-DD7B-89E4-077C-1481C21D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220020"/>
            <a:ext cx="7081669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endParaRPr lang="en-US" sz="2000" dirty="0"/>
          </a:p>
          <a:p>
            <a:pPr indent="0">
              <a:lnSpc>
                <a:spcPct val="10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Observe the Repetition</a:t>
            </a:r>
            <a:r>
              <a:rPr lang="en-US" sz="2000" dirty="0">
                <a:ea typeface="+mn-lt"/>
                <a:cs typeface="+mn-lt"/>
              </a:rPr>
              <a:t> </a:t>
            </a:r>
            <a:endParaRPr lang="en-US" sz="2000" dirty="0"/>
          </a:p>
          <a:p>
            <a:pPr marL="971550" lvl="1" indent="-285750">
              <a:lnSpc>
                <a:spcPct val="100000"/>
              </a:lnSpc>
              <a:buFont typeface="Arial"/>
            </a:pPr>
            <a:r>
              <a:rPr lang="en-US" sz="1800" dirty="0">
                <a:ea typeface="+mn-lt"/>
                <a:cs typeface="+mn-lt"/>
              </a:rPr>
              <a:t>Each row has the </a:t>
            </a:r>
            <a:r>
              <a:rPr lang="en-US" sz="1800" b="1" dirty="0">
                <a:ea typeface="+mn-lt"/>
                <a:cs typeface="+mn-lt"/>
              </a:rPr>
              <a:t>same number of stars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 marL="971550" lvl="1" indent="-285750">
              <a:lnSpc>
                <a:spcPct val="100000"/>
              </a:lnSpc>
              <a:buFont typeface="Arial"/>
            </a:pPr>
            <a:r>
              <a:rPr lang="en-US" sz="1800" dirty="0">
                <a:ea typeface="+mn-lt"/>
                <a:cs typeface="+mn-lt"/>
              </a:rPr>
              <a:t>Total rows = </a:t>
            </a:r>
            <a:r>
              <a:rPr lang="en-US" sz="1800" dirty="0">
                <a:latin typeface="Consolas"/>
                <a:ea typeface="+mn-lt"/>
                <a:cs typeface="+mn-lt"/>
              </a:rPr>
              <a:t>N</a:t>
            </a:r>
            <a:r>
              <a:rPr lang="en-US" sz="1800" dirty="0">
                <a:ea typeface="+mn-lt"/>
                <a:cs typeface="+mn-lt"/>
              </a:rPr>
              <a:t>, and each row has </a:t>
            </a:r>
            <a:r>
              <a:rPr lang="en-US" sz="1800" dirty="0">
                <a:latin typeface="Consolas"/>
                <a:ea typeface="+mn-lt"/>
                <a:cs typeface="+mn-lt"/>
              </a:rPr>
              <a:t>N</a:t>
            </a:r>
            <a:r>
              <a:rPr lang="en-US" sz="1800" dirty="0">
                <a:ea typeface="+mn-lt"/>
                <a:cs typeface="+mn-lt"/>
              </a:rPr>
              <a:t> stars → so it’s a square.</a:t>
            </a:r>
          </a:p>
          <a:p>
            <a:pPr>
              <a:lnSpc>
                <a:spcPct val="100000"/>
              </a:lnSpc>
              <a:buFont typeface="Arial"/>
            </a:pPr>
            <a:r>
              <a:rPr lang="en-US" sz="2000" b="1" dirty="0">
                <a:ea typeface="+mn-lt"/>
                <a:cs typeface="+mn-lt"/>
              </a:rPr>
              <a:t>Plan the Loop Logic</a:t>
            </a:r>
            <a:endParaRPr lang="en-US" sz="2000" dirty="0"/>
          </a:p>
          <a:p>
            <a:pPr marL="971550" lvl="1" indent="-285750">
              <a:lnSpc>
                <a:spcPct val="100000"/>
              </a:lnSpc>
              <a:buFont typeface="Arial"/>
            </a:pPr>
            <a:r>
              <a:rPr lang="en-US" sz="1800" dirty="0">
                <a:ea typeface="+mn-lt"/>
                <a:cs typeface="+mn-lt"/>
              </a:rPr>
              <a:t>Use an </a:t>
            </a:r>
            <a:r>
              <a:rPr lang="en-US" sz="1800" b="1" dirty="0">
                <a:ea typeface="+mn-lt"/>
                <a:cs typeface="+mn-lt"/>
              </a:rPr>
              <a:t>outer loop</a:t>
            </a:r>
            <a:r>
              <a:rPr lang="en-US" sz="1800" dirty="0">
                <a:ea typeface="+mn-lt"/>
                <a:cs typeface="+mn-lt"/>
              </a:rPr>
              <a:t> to repeat the rows.</a:t>
            </a:r>
          </a:p>
          <a:p>
            <a:pPr marL="971550" lvl="1" indent="-285750">
              <a:lnSpc>
                <a:spcPct val="100000"/>
              </a:lnSpc>
              <a:buFont typeface="Arial"/>
            </a:pPr>
            <a:r>
              <a:rPr lang="en-US" sz="1800" dirty="0">
                <a:ea typeface="+mn-lt"/>
                <a:cs typeface="+mn-lt"/>
              </a:rPr>
              <a:t>Use an </a:t>
            </a:r>
            <a:r>
              <a:rPr lang="en-US" sz="1800" b="1" dirty="0">
                <a:ea typeface="+mn-lt"/>
                <a:cs typeface="+mn-lt"/>
              </a:rPr>
              <a:t>inner loop</a:t>
            </a:r>
            <a:r>
              <a:rPr lang="en-US" sz="1800" dirty="0">
                <a:ea typeface="+mn-lt"/>
                <a:cs typeface="+mn-lt"/>
              </a:rPr>
              <a:t> to print </a:t>
            </a:r>
            <a:r>
              <a:rPr lang="en-US" sz="1800" dirty="0">
                <a:latin typeface="Consolas"/>
                <a:ea typeface="+mn-lt"/>
                <a:cs typeface="+mn-lt"/>
              </a:rPr>
              <a:t>N</a:t>
            </a:r>
            <a:r>
              <a:rPr lang="en-US" sz="1800" dirty="0">
                <a:ea typeface="+mn-lt"/>
                <a:cs typeface="+mn-lt"/>
              </a:rPr>
              <a:t> stars in each row.</a:t>
            </a:r>
            <a:endParaRPr lang="en-US" sz="1800" dirty="0"/>
          </a:p>
          <a:p>
            <a:pPr>
              <a:lnSpc>
                <a:spcPct val="100000"/>
              </a:lnSpc>
              <a:buFont typeface="Arial"/>
            </a:pPr>
            <a:r>
              <a:rPr lang="en-US" sz="2000" b="1" dirty="0">
                <a:ea typeface="+mn-lt"/>
                <a:cs typeface="+mn-lt"/>
              </a:rPr>
              <a:t>String Building in JavaScript</a:t>
            </a:r>
            <a:endParaRPr lang="en-US" sz="2000" dirty="0"/>
          </a:p>
          <a:p>
            <a:pPr>
              <a:lnSpc>
                <a:spcPct val="100000"/>
              </a:lnSpc>
              <a:buFont typeface="Arial"/>
            </a:pPr>
            <a:r>
              <a:rPr lang="en-US" sz="2000">
                <a:ea typeface="+mn-lt"/>
                <a:cs typeface="+mn-lt"/>
              </a:rPr>
              <a:t>Instead of printing star by star, create a string (</a:t>
            </a:r>
            <a:r>
              <a:rPr lang="en-US" sz="2000">
                <a:latin typeface="Consolas"/>
                <a:ea typeface="+mn-lt"/>
                <a:cs typeface="+mn-lt"/>
              </a:rPr>
              <a:t>row += '* '</a:t>
            </a:r>
            <a:r>
              <a:rPr lang="en-US" sz="2000">
                <a:ea typeface="+mn-lt"/>
                <a:cs typeface="+mn-lt"/>
              </a:rPr>
              <a:t>) and print it once using </a:t>
            </a:r>
            <a:r>
              <a:rPr lang="en-US" sz="2000">
                <a:latin typeface="Consolas"/>
                <a:ea typeface="+mn-lt"/>
                <a:cs typeface="+mn-lt"/>
              </a:rPr>
              <a:t>console.log()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pic>
        <p:nvPicPr>
          <p:cNvPr id="4" name="Content Placeholder 3" descr="A black rectangular object with a red green and yellow light&#10;&#10;AI-generated content may be incorrect.">
            <a:extLst>
              <a:ext uri="{FF2B5EF4-FFF2-40B4-BE49-F238E27FC236}">
                <a16:creationId xmlns:a16="http://schemas.microsoft.com/office/drawing/2014/main" id="{A2B64E5F-E8D9-836D-0F35-825B8D97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021" b="-4"/>
          <a:stretch>
            <a:fillRect/>
          </a:stretch>
        </p:blipFill>
        <p:spPr>
          <a:xfrm>
            <a:off x="7480310" y="976160"/>
            <a:ext cx="4016953" cy="5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BB278-CE5E-4311-37E7-C2AAE418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500C3-2A3A-C756-CA1A-406A7DF3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>
                <a:latin typeface="DM Sans"/>
              </a:rPr>
              <a:t>Given an integer </a:t>
            </a:r>
            <a:r>
              <a:rPr lang="en-US" sz="3100">
                <a:latin typeface="DM Sans"/>
              </a:rPr>
              <a:t>N, </a:t>
            </a:r>
            <a:r>
              <a:rPr lang="en-US" sz="3100" b="0">
                <a:latin typeface="DM Sans"/>
              </a:rPr>
              <a:t>print the following pattern.</a:t>
            </a:r>
            <a:endParaRPr lang="en-US" sz="3100"/>
          </a:p>
        </p:txBody>
      </p:sp>
      <p:pic>
        <p:nvPicPr>
          <p:cNvPr id="7" name="Content Placeholder 6" descr="A black rectangular object with colorful dots and stars&#10;&#10;AI-generated content may be incorrect.">
            <a:extLst>
              <a:ext uri="{FF2B5EF4-FFF2-40B4-BE49-F238E27FC236}">
                <a16:creationId xmlns:a16="http://schemas.microsoft.com/office/drawing/2014/main" id="{54E77311-09BC-0B80-01A8-D60508C4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534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1A52267-A052-9F83-2DFE-DD14B31A4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0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8A79A-E972-F052-1B29-85EB9239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CAC25-5E16-796A-E425-9F4B7F45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0">
                <a:latin typeface="DM Sans"/>
              </a:rPr>
              <a:t>Given an integer </a:t>
            </a:r>
            <a:r>
              <a:rPr lang="en-US" sz="4100">
                <a:latin typeface="DM Sans"/>
              </a:rPr>
              <a:t>N, </a:t>
            </a:r>
            <a:r>
              <a:rPr lang="en-US" sz="4100" b="0">
                <a:latin typeface="DM Sans"/>
              </a:rPr>
              <a:t>print the following pattern.</a:t>
            </a:r>
            <a:endParaRPr lang="en-US" sz="41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Content Placeholder 6" descr="A black rectangular object with colorful dots and stars&#10;&#10;AI-generated content may be incorrect.">
            <a:extLst>
              <a:ext uri="{FF2B5EF4-FFF2-40B4-BE49-F238E27FC236}">
                <a16:creationId xmlns:a16="http://schemas.microsoft.com/office/drawing/2014/main" id="{CA44D6F3-3F62-D2A4-E551-46075767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534"/>
          <a:stretch>
            <a:fillRect/>
          </a:stretch>
        </p:blipFill>
        <p:spPr>
          <a:xfrm>
            <a:off x="517867" y="2429691"/>
            <a:ext cx="3821802" cy="3916313"/>
          </a:xfrm>
          <a:prstGeom prst="rect">
            <a:avLst/>
          </a:prstGeom>
        </p:spPr>
      </p:pic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1BADF3F2-9271-8A03-D9BF-3BF85E640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783" y="796783"/>
            <a:ext cx="5337137" cy="52578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Understand the Pattern Visually</a:t>
            </a:r>
            <a:br>
              <a:rPr lang="en-US" sz="2000" b="1" dirty="0">
                <a:ea typeface="+mn-lt"/>
                <a:cs typeface="+mn-lt"/>
              </a:rPr>
            </a:b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Realize: the number of stars increases with each row. Row 1 has 1 star, row 2 has 2, and so on. 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Decide the Number of Rows (</a:t>
            </a:r>
            <a:r>
              <a:rPr lang="en-US" sz="2000" b="1" dirty="0">
                <a:latin typeface="Consolas"/>
              </a:rPr>
              <a:t>N</a:t>
            </a:r>
            <a:r>
              <a:rPr lang="en-US" sz="2000" b="1" dirty="0">
                <a:ea typeface="+mn-lt"/>
                <a:cs typeface="+mn-lt"/>
              </a:rPr>
              <a:t>)</a:t>
            </a:r>
            <a:r>
              <a:rPr lang="en-US" sz="2000" dirty="0">
                <a:ea typeface="+mn-lt"/>
                <a:cs typeface="+mn-lt"/>
              </a:rPr>
              <a:t> 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Usually, this is a fixed number or taken from user input (e.g., </a:t>
            </a:r>
            <a:r>
              <a:rPr lang="en-US" sz="1800" dirty="0">
                <a:latin typeface="Consolas"/>
              </a:rPr>
              <a:t>N = 5</a:t>
            </a:r>
            <a:r>
              <a:rPr lang="en-US" sz="1800" dirty="0">
                <a:ea typeface="+mn-lt"/>
                <a:cs typeface="+mn-lt"/>
              </a:rPr>
              <a:t>).</a:t>
            </a:r>
            <a:endParaRPr lang="en-US" sz="1800" dirty="0"/>
          </a:p>
          <a:p>
            <a:endParaRPr lang="en-US" sz="2000" dirty="0"/>
          </a:p>
          <a:p>
            <a:r>
              <a:rPr lang="en-US" sz="2000" b="1" dirty="0">
                <a:ea typeface="+mn-lt"/>
                <a:cs typeface="+mn-lt"/>
              </a:rPr>
              <a:t>Use Two Loops:</a:t>
            </a:r>
            <a:r>
              <a:rPr lang="en-US" sz="2000" dirty="0">
                <a:ea typeface="+mn-lt"/>
                <a:cs typeface="+mn-lt"/>
              </a:rPr>
              <a:t> 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Outer loop: goes row-by-row (from 0 to N-1).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Inner loop: prints stars for each row (from 0 to current row number).</a:t>
            </a: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749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16D64-0A89-9FBB-35DD-A45EE0DB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889" y="497392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For loop Syntax - GeeksforGeeks">
            <a:extLst>
              <a:ext uri="{FF2B5EF4-FFF2-40B4-BE49-F238E27FC236}">
                <a16:creationId xmlns:a16="http://schemas.microsoft.com/office/drawing/2014/main" id="{778B8969-FC52-208C-10C8-88733B651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419" b="1"/>
          <a:stretch>
            <a:fillRect/>
          </a:stretch>
        </p:blipFill>
        <p:spPr>
          <a:xfrm>
            <a:off x="1185925" y="641007"/>
            <a:ext cx="9481661" cy="60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70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04615-3BC0-811E-F004-AD3B9AD2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Don’t Get Stuck in Infinite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A80E-CC6A-E4C9-75D2-7F5415035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8" y="4214945"/>
            <a:ext cx="3566453" cy="1741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loop that never stops, like a song on repeat forever.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79E5E18-43F8-8A33-8DAB-97E1ED7A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88" y="997710"/>
            <a:ext cx="8471268" cy="457594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19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A9BD5-E628-D049-125F-9210D29A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How to Stay Safe</a:t>
            </a:r>
            <a:r>
              <a:rPr lang="en-US" sz="4000" b="0">
                <a:ea typeface="+mj-lt"/>
                <a:cs typeface="+mj-lt"/>
              </a:rPr>
              <a:t>:</a:t>
            </a:r>
            <a:endParaRPr lang="en-US" sz="40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C057082E-142F-D0B2-E963-F82A1A12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1" r="-2" b="-2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6A53-BA01-CEFA-2281-DF27B680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Make sure the condition changes.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Test with small numbers first.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>
                <a:latin typeface="Consolas"/>
              </a:rPr>
              <a:t>break</a:t>
            </a:r>
            <a:r>
              <a:rPr lang="en-US" dirty="0">
                <a:ea typeface="+mn-lt"/>
                <a:cs typeface="+mn-lt"/>
              </a:rPr>
              <a:t> if you need to escape.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2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CC4EFA7A-5FBB-679B-9DCB-800EA08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07B01-8AB8-667B-0B46-A0CD239B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575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D03DE-6DF9-F3BF-334A-65FC728C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Multiplication Table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7961E1B7-ACE8-E328-9628-0BD15A5E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" r="8503" b="-6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5482-B122-3868-2E1B-85FCDE2B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0" y="1033272"/>
            <a:ext cx="4169664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>
                <a:ea typeface="+mn-lt"/>
                <a:cs typeface="+mn-lt"/>
              </a:rPr>
              <a:t>Goal</a:t>
            </a:r>
            <a:r>
              <a:rPr lang="en-US" sz="2400">
                <a:ea typeface="+mn-lt"/>
                <a:cs typeface="+mn-lt"/>
              </a:rPr>
              <a:t>: Make a 3x3 multiplication table.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Use two </a:t>
            </a:r>
            <a:r>
              <a:rPr lang="en-US" sz="2400">
                <a:latin typeface="Consolas"/>
                <a:ea typeface="+mn-lt"/>
                <a:cs typeface="+mn-lt"/>
              </a:rPr>
              <a:t>for</a:t>
            </a:r>
            <a:r>
              <a:rPr lang="en-US" sz="2400">
                <a:ea typeface="+mn-lt"/>
                <a:cs typeface="+mn-lt"/>
              </a:rPr>
              <a:t> loops to print </a:t>
            </a:r>
            <a:r>
              <a:rPr lang="en-US" sz="2400">
                <a:latin typeface="Consolas"/>
                <a:ea typeface="+mn-lt"/>
                <a:cs typeface="+mn-lt"/>
              </a:rPr>
              <a:t>1*1=1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>
                <a:latin typeface="Consolas"/>
                <a:ea typeface="+mn-lt"/>
                <a:cs typeface="+mn-lt"/>
              </a:rPr>
              <a:t>1*2=2</a:t>
            </a:r>
            <a:r>
              <a:rPr lang="en-US" sz="2400">
                <a:ea typeface="+mn-lt"/>
                <a:cs typeface="+mn-lt"/>
              </a:rPr>
              <a:t>, up to </a:t>
            </a:r>
            <a:r>
              <a:rPr lang="en-US" sz="2400">
                <a:latin typeface="Consolas"/>
                <a:ea typeface="+mn-lt"/>
                <a:cs typeface="+mn-lt"/>
              </a:rPr>
              <a:t>3*3=9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Output: </a:t>
            </a:r>
            <a:r>
              <a:rPr lang="en-US" sz="2400">
                <a:latin typeface="Consolas"/>
                <a:ea typeface="+mn-lt"/>
                <a:cs typeface="+mn-lt"/>
              </a:rPr>
              <a:t>1*1=1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>
                <a:latin typeface="Consolas"/>
                <a:ea typeface="+mn-lt"/>
                <a:cs typeface="+mn-lt"/>
              </a:rPr>
              <a:t>1*2=2</a:t>
            </a:r>
            <a:r>
              <a:rPr lang="en-US" sz="2400">
                <a:ea typeface="+mn-lt"/>
                <a:cs typeface="+mn-lt"/>
              </a:rPr>
              <a:t>, ..., </a:t>
            </a:r>
            <a:r>
              <a:rPr lang="en-US" sz="2400">
                <a:latin typeface="Consolas"/>
                <a:ea typeface="+mn-lt"/>
                <a:cs typeface="+mn-lt"/>
              </a:rPr>
              <a:t>3*3=9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7583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BC456-A9F0-212D-809D-F2287E432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242E8-B7FE-EF88-EE2E-3D5739426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D18CE-2393-FE1E-779B-97D530FC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Add Numbers 1 to 10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CD323-F08D-3BA6-70AA-103FFE64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722A8EB1-923C-A348-90E7-6B80A1A1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" r="8503" b="-6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C77D-C2CA-082A-EE57-AB242D6C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0" y="988449"/>
            <a:ext cx="4483428" cy="5357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Goal</a:t>
            </a:r>
            <a:r>
              <a:rPr lang="en-US" sz="2400" dirty="0">
                <a:ea typeface="+mn-lt"/>
                <a:cs typeface="+mn-lt"/>
              </a:rPr>
              <a:t>: Add numbers from 1 to 10.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a </a:t>
            </a:r>
            <a:r>
              <a:rPr lang="en-US" sz="2400" dirty="0">
                <a:latin typeface="Consolas"/>
                <a:ea typeface="+mn-lt"/>
                <a:cs typeface="+mn-lt"/>
              </a:rPr>
              <a:t>while</a:t>
            </a:r>
            <a:r>
              <a:rPr lang="en-US" sz="2400" dirty="0">
                <a:ea typeface="+mn-lt"/>
                <a:cs typeface="+mn-lt"/>
              </a:rPr>
              <a:t> loop with </a:t>
            </a:r>
            <a:r>
              <a:rPr lang="en-US" sz="2400" dirty="0">
                <a:latin typeface="Consolas"/>
                <a:ea typeface="+mn-lt"/>
                <a:cs typeface="+mn-lt"/>
              </a:rPr>
              <a:t>sum</a:t>
            </a:r>
            <a:r>
              <a:rPr lang="en-US" sz="2400" dirty="0">
                <a:ea typeface="+mn-lt"/>
                <a:cs typeface="+mn-lt"/>
              </a:rPr>
              <a:t> (start at 0) and </a:t>
            </a:r>
            <a:r>
              <a:rPr lang="en-US" sz="2400" dirty="0">
                <a:latin typeface="Consolas"/>
                <a:ea typeface="+mn-lt"/>
                <a:cs typeface="+mn-lt"/>
              </a:rPr>
              <a:t>num</a:t>
            </a:r>
            <a:r>
              <a:rPr lang="en-US" sz="2400" dirty="0">
                <a:ea typeface="+mn-lt"/>
                <a:cs typeface="+mn-lt"/>
              </a:rPr>
              <a:t> (start at 1).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Print: </a:t>
            </a:r>
            <a:r>
              <a:rPr lang="en-US" sz="2400" dirty="0">
                <a:latin typeface="Consolas"/>
                <a:ea typeface="+mn-lt"/>
                <a:cs typeface="+mn-lt"/>
              </a:rPr>
              <a:t>Sum: 55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3700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1C1E2-2B5C-6CAD-2DD7-70AB3694F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9E6DC8-58A2-7FDB-3F79-30722D48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545-4DDE-F282-6DCA-E028BFF2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Skip Multiples of 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0A19C-F152-BCC9-777E-21F74563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B2EDD6A9-D170-D3A3-EA39-55313D3C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" r="8503" b="-6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4CEC-042D-2C64-1AC4-447F6373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198" y="977244"/>
            <a:ext cx="5021310" cy="5368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>
                <a:ea typeface="+mn-lt"/>
                <a:cs typeface="+mn-lt"/>
              </a:rPr>
              <a:t>Goal</a:t>
            </a:r>
            <a:r>
              <a:rPr lang="en-US" sz="2400">
                <a:ea typeface="+mn-lt"/>
                <a:cs typeface="+mn-lt"/>
              </a:rPr>
              <a:t>: Print odd numbers from 1 to 7.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Use a </a:t>
            </a:r>
            <a:r>
              <a:rPr lang="en-US" sz="2400">
                <a:latin typeface="Consolas"/>
                <a:ea typeface="+mn-lt"/>
                <a:cs typeface="+mn-lt"/>
              </a:rPr>
              <a:t>for</a:t>
            </a:r>
            <a:r>
              <a:rPr lang="en-US" sz="2400">
                <a:ea typeface="+mn-lt"/>
                <a:cs typeface="+mn-lt"/>
              </a:rPr>
              <a:t> loop and </a:t>
            </a:r>
            <a:r>
              <a:rPr lang="en-US" sz="2400">
                <a:latin typeface="Consolas"/>
                <a:ea typeface="+mn-lt"/>
                <a:cs typeface="+mn-lt"/>
              </a:rPr>
              <a:t>continue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to skip even numbers.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Output: </a:t>
            </a:r>
            <a:r>
              <a:rPr lang="en-US" sz="2400" dirty="0">
                <a:latin typeface="Consolas"/>
                <a:ea typeface="+mn-lt"/>
                <a:cs typeface="+mn-lt"/>
              </a:rPr>
              <a:t>1, 3, 5, 7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837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7908C-D98B-2813-8A48-5D76FAD1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D9CEB5-2237-9F8E-EDFE-8C411164C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390BC-E4F6-06E5-109B-FEC1B6CD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Guess the Number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EFAB7-0B92-A530-AC27-FAA61228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5D299C02-3CB2-498A-F372-5A1128A2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" r="8503" b="-6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A1AE1-772C-E405-3616-4C81974E3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198" y="977244"/>
            <a:ext cx="5021310" cy="5368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Goal</a:t>
            </a:r>
            <a:r>
              <a:rPr lang="en-US" sz="2400" dirty="0">
                <a:ea typeface="+mn-lt"/>
                <a:cs typeface="+mn-lt"/>
              </a:rPr>
              <a:t>: Guess a secret number.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Set a secret number (like </a:t>
            </a:r>
            <a:r>
              <a:rPr lang="en-US" sz="2400" dirty="0">
                <a:latin typeface="Consolas"/>
                <a:ea typeface="+mn-lt"/>
                <a:cs typeface="+mn-lt"/>
              </a:rPr>
              <a:t>4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</a:t>
            </a:r>
            <a:r>
              <a:rPr lang="en-US" sz="2400" dirty="0">
                <a:latin typeface="Consolas"/>
                <a:ea typeface="+mn-lt"/>
                <a:cs typeface="+mn-lt"/>
              </a:rPr>
              <a:t>do-while</a:t>
            </a:r>
            <a:r>
              <a:rPr lang="en-US" sz="2400" dirty="0">
                <a:ea typeface="+mn-lt"/>
                <a:cs typeface="+mn-lt"/>
              </a:rPr>
              <a:t> with </a:t>
            </a:r>
            <a:r>
              <a:rPr lang="en-US" sz="2400" dirty="0">
                <a:latin typeface="Consolas"/>
                <a:ea typeface="+mn-lt"/>
                <a:cs typeface="+mn-lt"/>
              </a:rPr>
              <a:t>prompt</a:t>
            </a:r>
            <a:r>
              <a:rPr lang="en-US" sz="2400" dirty="0">
                <a:ea typeface="+mn-lt"/>
                <a:cs typeface="+mn-lt"/>
              </a:rPr>
              <a:t> to guess until correct.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Print: </a:t>
            </a:r>
            <a:r>
              <a:rPr lang="en-US" sz="2400" dirty="0">
                <a:latin typeface="Consolas"/>
                <a:ea typeface="+mn-lt"/>
                <a:cs typeface="+mn-lt"/>
              </a:rPr>
              <a:t>You got it!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9454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487F0-3DF7-E3EE-77D2-F4810991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0B51E-151B-C718-85B1-C2DF72A6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5174F-9760-3CC8-6063-9E3A62A8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Stop at 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DBFEE-7D1E-FCF4-9388-7E5BF9527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2 Effective Brain Exercises: Ways To Strengthen Your Mind">
            <a:extLst>
              <a:ext uri="{FF2B5EF4-FFF2-40B4-BE49-F238E27FC236}">
                <a16:creationId xmlns:a16="http://schemas.microsoft.com/office/drawing/2014/main" id="{6E3DBFA2-9CA0-6977-FAC2-95CE4F0C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9" r="8503" b="-6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3215-53DC-E1C1-2909-EC545687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198" y="977244"/>
            <a:ext cx="5021310" cy="5368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Goal</a:t>
            </a:r>
            <a:r>
              <a:rPr lang="en-US" sz="2400" dirty="0">
                <a:ea typeface="+mn-lt"/>
                <a:cs typeface="+mn-lt"/>
              </a:rPr>
              <a:t>: Stop a loop when you hit 5.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a </a:t>
            </a:r>
            <a:r>
              <a:rPr lang="en-US" sz="2400" dirty="0">
                <a:latin typeface="Consolas"/>
                <a:ea typeface="+mn-lt"/>
                <a:cs typeface="+mn-lt"/>
              </a:rPr>
              <a:t>for</a:t>
            </a:r>
            <a:r>
              <a:rPr lang="en-US" sz="2400" dirty="0">
                <a:ea typeface="+mn-lt"/>
                <a:cs typeface="+mn-lt"/>
              </a:rPr>
              <a:t> loop from 1 to 10.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</a:t>
            </a:r>
            <a:r>
              <a:rPr lang="en-US" sz="2400" dirty="0">
                <a:latin typeface="Consolas"/>
                <a:ea typeface="+mn-lt"/>
                <a:cs typeface="+mn-lt"/>
              </a:rPr>
              <a:t>break</a:t>
            </a:r>
            <a:r>
              <a:rPr lang="en-US" sz="2400" dirty="0">
                <a:ea typeface="+mn-lt"/>
                <a:cs typeface="+mn-lt"/>
              </a:rPr>
              <a:t> at 5.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Output: </a:t>
            </a:r>
            <a:r>
              <a:rPr lang="en-US" sz="2400" dirty="0">
                <a:latin typeface="Consolas"/>
                <a:ea typeface="+mn-lt"/>
                <a:cs typeface="+mn-lt"/>
              </a:rPr>
              <a:t>1, 2, 3, 4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298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1C3-ACF8-50FC-0316-351A3774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icture 4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8BAAE60D-944C-800A-6699-BB43E0EC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79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6782-6E87-9C26-2C88-0B5216B9F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Recap...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27FF2-AA39-999E-8802-24D36D86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2578608"/>
            <a:ext cx="4672584" cy="3767328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for Loop</a:t>
            </a:r>
            <a:r>
              <a:rPr lang="en-US" sz="2000" i="0" dirty="0"/>
              <a:t>: Repeat a set number of times (like counting to 5).</a:t>
            </a:r>
            <a:endParaRPr lang="en-US" sz="20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while Loop</a:t>
            </a:r>
            <a:r>
              <a:rPr lang="en-US" sz="2000" i="0" dirty="0"/>
              <a:t>: Repeat until something changes (like eating cookies).</a:t>
            </a:r>
            <a:endParaRPr lang="en-US" sz="20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do-while Loop</a:t>
            </a:r>
            <a:r>
              <a:rPr lang="en-US" sz="2000" i="0" dirty="0"/>
              <a:t>: Run at least once (like trying a game).</a:t>
            </a:r>
            <a:endParaRPr lang="en-US" sz="20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break</a:t>
            </a:r>
            <a:r>
              <a:rPr lang="en-US" sz="2000" i="0" dirty="0"/>
              <a:t>: Stop the loop early.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continue</a:t>
            </a:r>
            <a:r>
              <a:rPr lang="en-US" sz="2000" i="0" dirty="0"/>
              <a:t>: Skip one step.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Nested Loops</a:t>
            </a:r>
            <a:r>
              <a:rPr lang="en-US" sz="2000" i="0" dirty="0"/>
              <a:t>: Make patterns or grids.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i="0" dirty="0"/>
              <a:t>Infinite Loops</a:t>
            </a:r>
            <a:r>
              <a:rPr lang="en-US" sz="2000" i="0" dirty="0"/>
              <a:t>: Avoid by changing the condition.</a:t>
            </a:r>
            <a:endParaRPr lang="en-US" sz="2000" dirty="0"/>
          </a:p>
          <a:p>
            <a:pPr marL="285750" indent="-2286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4" name="Picture 13" descr="Small tree">
            <a:extLst>
              <a:ext uri="{FF2B5EF4-FFF2-40B4-BE49-F238E27FC236}">
                <a16:creationId xmlns:a16="http://schemas.microsoft.com/office/drawing/2014/main" id="{F4FC6895-3DB0-6FD5-ED0D-E301A5A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 contrast="-33000"/>
                    </a14:imgEffect>
                  </a14:imgLayer>
                </a14:imgProps>
              </a:ext>
            </a:extLst>
          </a:blip>
          <a:srcRect l="9369" r="25448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051ED-4852-DA36-2BAB-F78AF3ED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Flow: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Content Placeholder 6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A9E94977-9D48-77B0-399C-15DF5D783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356" r="4638" b="1"/>
          <a:stretch>
            <a:fillRect/>
          </a:stretch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B1EBA-2767-D8C6-7CCA-4BE27FD7ECAB}"/>
              </a:ext>
            </a:extLst>
          </p:cNvPr>
          <p:cNvSpPr txBox="1"/>
          <p:nvPr/>
        </p:nvSpPr>
        <p:spPr>
          <a:xfrm>
            <a:off x="8476488" y="3538728"/>
            <a:ext cx="3200400" cy="28163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let </a:t>
            </a:r>
            <a:r>
              <a:rPr lang="en-US" sz="2000" err="1"/>
              <a:t>i</a:t>
            </a:r>
            <a:r>
              <a:rPr lang="en-US" sz="2000" dirty="0"/>
              <a:t> = 1: Start at 1.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</a:t>
            </a:r>
            <a:r>
              <a:rPr lang="en-US" sz="2000" dirty="0"/>
              <a:t> &lt;= 3: Keep going until </a:t>
            </a:r>
            <a:r>
              <a:rPr lang="en-US" sz="2000" dirty="0" err="1"/>
              <a:t>i</a:t>
            </a:r>
            <a:r>
              <a:rPr lang="en-US" sz="2000" dirty="0"/>
              <a:t>  is 3.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i</a:t>
            </a:r>
            <a:r>
              <a:rPr lang="en-US" sz="2000" dirty="0"/>
              <a:t>++: Add 1 each time.</a:t>
            </a:r>
          </a:p>
        </p:txBody>
      </p:sp>
    </p:spTree>
    <p:extLst>
      <p:ext uri="{BB962C8B-B14F-4D97-AF65-F5344CB8AC3E}">
        <p14:creationId xmlns:p14="http://schemas.microsoft.com/office/powerpoint/2010/main" val="40354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Handshake Illustration | Great PowerPoint ClipArt for Presentations -  PresenterMedia.com">
            <a:extLst>
              <a:ext uri="{FF2B5EF4-FFF2-40B4-BE49-F238E27FC236}">
                <a16:creationId xmlns:a16="http://schemas.microsoft.com/office/drawing/2014/main" id="{2FCB4EB9-78DF-A08B-0DFF-2748943D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57" r="4934" b="909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63DF2-D89F-C0D2-7B26-F70969F8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6"/>
            <a:ext cx="8196432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3098831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197F7-6EDB-7080-2F30-A9CF542D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EE8EDE-61C7-87EC-4B2C-08487A372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27203-CA09-B706-3D96-1138432C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Why Use It?</a:t>
            </a:r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E866A7A5-84F1-16C9-7699-4AD1D78C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" r="2150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CB2D931-1747-9558-FAEA-7926B9D2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DE3F-B596-3F21-9212-9DA78CF4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Show 5 items on a website.</a:t>
            </a:r>
          </a:p>
          <a:p>
            <a:r>
              <a:rPr lang="en-US" sz="2400">
                <a:ea typeface="+mn-lt"/>
                <a:cs typeface="+mn-lt"/>
              </a:rPr>
              <a:t>Count points in a game.</a:t>
            </a:r>
            <a:endParaRPr lang="en-US"/>
          </a:p>
          <a:p>
            <a:r>
              <a:rPr lang="en-US" sz="2400" dirty="0">
                <a:ea typeface="+mn-lt"/>
                <a:cs typeface="+mn-lt"/>
              </a:rPr>
              <a:t>Print numbers for a quiz.</a:t>
            </a:r>
            <a:endParaRPr lang="en-US" dirty="0">
              <a:ea typeface="+mn-lt"/>
              <a:cs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888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7C2B5-285A-1937-B258-DBF5D89D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9AE8F6-4DCD-52A0-FD3B-2D1D6906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0ADAE3BE-E008-F110-57B8-3804295B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8194" b="909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249C8E-D0DA-1318-9B88-AD0E34AE6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63F76-3D95-BAE6-5ED8-5A7C83C54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r>
              <a:rPr lang="en-US" sz="44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92832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2147-AD7B-44A4-4337-A3D00538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</p:txBody>
      </p:sp>
      <p:pic>
        <p:nvPicPr>
          <p:cNvPr id="4" name="Content Placeholder 3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A855CAE3-39D0-EE9D-4FB9-A24645D27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543" y="2056691"/>
            <a:ext cx="7261010" cy="41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F722-D202-52F2-D409-69987EEE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</a:t>
            </a:r>
          </a:p>
        </p:txBody>
      </p:sp>
      <p:pic>
        <p:nvPicPr>
          <p:cNvPr id="4" name="Content Placeholder 3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E7E29020-E22C-C442-A4D4-1DD7FE8DB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6" y="2242432"/>
            <a:ext cx="7737777" cy="41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342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GestaltVTI</vt:lpstr>
      <vt:lpstr> How can we  take multiple pizza orders and check if they’re valid without rewriting the code each time? </vt:lpstr>
      <vt:lpstr> How can we  take multiple pizza orders and check if they’re valid without rewriting the code each time? </vt:lpstr>
      <vt:lpstr>For loops</vt:lpstr>
      <vt:lpstr>PowerPoint Presentation</vt:lpstr>
      <vt:lpstr>Flow:</vt:lpstr>
      <vt:lpstr>Why Use It?</vt:lpstr>
      <vt:lpstr>Exercise</vt:lpstr>
      <vt:lpstr>Question 1:</vt:lpstr>
      <vt:lpstr>Question 2:</vt:lpstr>
      <vt:lpstr>Question 3:</vt:lpstr>
      <vt:lpstr>Question 4:</vt:lpstr>
      <vt:lpstr>While Loop</vt:lpstr>
      <vt:lpstr>While Loop</vt:lpstr>
      <vt:lpstr>Exercise</vt:lpstr>
      <vt:lpstr>While Loop</vt:lpstr>
      <vt:lpstr>Question 1:</vt:lpstr>
      <vt:lpstr>Question 2:</vt:lpstr>
      <vt:lpstr>Question 3:</vt:lpstr>
      <vt:lpstr>Question 4:</vt:lpstr>
      <vt:lpstr>Question 5: </vt:lpstr>
      <vt:lpstr>Do-While Loop</vt:lpstr>
      <vt:lpstr>Do-While Loop</vt:lpstr>
      <vt:lpstr>Why Use It?</vt:lpstr>
      <vt:lpstr>Exercise</vt:lpstr>
      <vt:lpstr>Question 1:</vt:lpstr>
      <vt:lpstr>Question 2:</vt:lpstr>
      <vt:lpstr>Question 3: </vt:lpstr>
      <vt:lpstr>Question 4: </vt:lpstr>
      <vt:lpstr>Question 5: </vt:lpstr>
      <vt:lpstr>break</vt:lpstr>
      <vt:lpstr>continue</vt:lpstr>
      <vt:lpstr>Why Use It?</vt:lpstr>
      <vt:lpstr>Nested Loops </vt:lpstr>
      <vt:lpstr>Why Use It?</vt:lpstr>
      <vt:lpstr>Given an integer N, print the following pattern.</vt:lpstr>
      <vt:lpstr>Given an integer N, print the following pattern.</vt:lpstr>
      <vt:lpstr>Given an integer N, print the following pattern.</vt:lpstr>
      <vt:lpstr>Given an integer N, print the following pattern.</vt:lpstr>
      <vt:lpstr>Given an integer N, print the following pattern.</vt:lpstr>
      <vt:lpstr>Don’t Get Stuck in Infinite Loops</vt:lpstr>
      <vt:lpstr>How to Stay Safe:</vt:lpstr>
      <vt:lpstr>Exercise</vt:lpstr>
      <vt:lpstr>Multiplication Table</vt:lpstr>
      <vt:lpstr>Add Numbers 1 to 10</vt:lpstr>
      <vt:lpstr>Skip Multiples of 2</vt:lpstr>
      <vt:lpstr>Guess the Number</vt:lpstr>
      <vt:lpstr>Stop at 5</vt:lpstr>
      <vt:lpstr>PowerPoint Presentation</vt:lpstr>
      <vt:lpstr>Recap...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346</cp:revision>
  <dcterms:created xsi:type="dcterms:W3CDTF">2013-07-15T20:26:40Z</dcterms:created>
  <dcterms:modified xsi:type="dcterms:W3CDTF">2025-07-02T02:25:22Z</dcterms:modified>
</cp:coreProperties>
</file>